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  <p:sldMasterId id="2147483810" r:id="rId2"/>
  </p:sldMasterIdLst>
  <p:notesMasterIdLst>
    <p:notesMasterId r:id="rId18"/>
  </p:notesMasterIdLst>
  <p:sldIdLst>
    <p:sldId id="261" r:id="rId3"/>
    <p:sldId id="260" r:id="rId4"/>
    <p:sldId id="262" r:id="rId5"/>
    <p:sldId id="267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5" r:id="rId16"/>
    <p:sldId id="2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1B24"/>
    <a:srgbClr val="ACC79A"/>
    <a:srgbClr val="015850"/>
    <a:srgbClr val="76B457"/>
    <a:srgbClr val="0E382A"/>
    <a:srgbClr val="E41A23"/>
    <a:srgbClr val="FF6699"/>
    <a:srgbClr val="FFFFFF"/>
    <a:srgbClr val="167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Hamad.Harthi\Desktop\Misk-GA%20course\Projects\%231\Hamad_Project%201_DC%20AirBnB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Hamad.Harthi\Desktop\Misk-GA%20course\Projects\%231\Hamad_Project%201_DC%20AirBnB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3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[Hamad_Project 1_DC AirBnB.xlsx]subprompt-1!PivotTable36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Total revenue per host ID</a:t>
            </a:r>
            <a:r>
              <a:rPr lang="en-US" sz="1800" b="1" baseline="0" dirty="0"/>
              <a:t> </a:t>
            </a: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'subprompt-1'!$B$1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'subprompt-1'!$A$2:$A$2170</c:f>
              <c:strCache>
                <c:ptCount val="2168"/>
                <c:pt idx="0">
                  <c:v>1585</c:v>
                </c:pt>
                <c:pt idx="1">
                  <c:v>2798</c:v>
                </c:pt>
                <c:pt idx="2">
                  <c:v>3768</c:v>
                </c:pt>
                <c:pt idx="3">
                  <c:v>4234</c:v>
                </c:pt>
                <c:pt idx="4">
                  <c:v>4433</c:v>
                </c:pt>
                <c:pt idx="5">
                  <c:v>4528</c:v>
                </c:pt>
                <c:pt idx="6">
                  <c:v>4617</c:v>
                </c:pt>
                <c:pt idx="7">
                  <c:v>4630</c:v>
                </c:pt>
                <c:pt idx="8">
                  <c:v>4645</c:v>
                </c:pt>
                <c:pt idx="9">
                  <c:v>4795</c:v>
                </c:pt>
                <c:pt idx="10">
                  <c:v>5059</c:v>
                </c:pt>
                <c:pt idx="11">
                  <c:v>5143</c:v>
                </c:pt>
                <c:pt idx="12">
                  <c:v>5159</c:v>
                </c:pt>
                <c:pt idx="13">
                  <c:v>5498</c:v>
                </c:pt>
                <c:pt idx="14">
                  <c:v>5567</c:v>
                </c:pt>
                <c:pt idx="15">
                  <c:v>5782</c:v>
                </c:pt>
                <c:pt idx="16">
                  <c:v>5795</c:v>
                </c:pt>
                <c:pt idx="17">
                  <c:v>5803</c:v>
                </c:pt>
                <c:pt idx="18">
                  <c:v>6527</c:v>
                </c:pt>
                <c:pt idx="19">
                  <c:v>7086</c:v>
                </c:pt>
                <c:pt idx="20">
                  <c:v>11133</c:v>
                </c:pt>
                <c:pt idx="21">
                  <c:v>15768</c:v>
                </c:pt>
                <c:pt idx="22">
                  <c:v>17633</c:v>
                </c:pt>
                <c:pt idx="23">
                  <c:v>20282</c:v>
                </c:pt>
                <c:pt idx="24">
                  <c:v>25188</c:v>
                </c:pt>
                <c:pt idx="25">
                  <c:v>27353</c:v>
                </c:pt>
                <c:pt idx="26">
                  <c:v>27696</c:v>
                </c:pt>
                <c:pt idx="27">
                  <c:v>27910</c:v>
                </c:pt>
                <c:pt idx="28">
                  <c:v>29711</c:v>
                </c:pt>
                <c:pt idx="29">
                  <c:v>31601</c:v>
                </c:pt>
                <c:pt idx="30">
                  <c:v>32015</c:v>
                </c:pt>
                <c:pt idx="31">
                  <c:v>32067</c:v>
                </c:pt>
                <c:pt idx="32">
                  <c:v>34312</c:v>
                </c:pt>
                <c:pt idx="33">
                  <c:v>35004</c:v>
                </c:pt>
                <c:pt idx="34">
                  <c:v>36646</c:v>
                </c:pt>
                <c:pt idx="35">
                  <c:v>37014</c:v>
                </c:pt>
                <c:pt idx="36">
                  <c:v>38641</c:v>
                </c:pt>
                <c:pt idx="37">
                  <c:v>40168</c:v>
                </c:pt>
                <c:pt idx="38">
                  <c:v>45720</c:v>
                </c:pt>
                <c:pt idx="39">
                  <c:v>46499</c:v>
                </c:pt>
                <c:pt idx="40">
                  <c:v>49583</c:v>
                </c:pt>
                <c:pt idx="41">
                  <c:v>50148</c:v>
                </c:pt>
                <c:pt idx="42">
                  <c:v>51269</c:v>
                </c:pt>
                <c:pt idx="43">
                  <c:v>52413</c:v>
                </c:pt>
                <c:pt idx="44">
                  <c:v>53023</c:v>
                </c:pt>
                <c:pt idx="45">
                  <c:v>53670</c:v>
                </c:pt>
                <c:pt idx="46">
                  <c:v>56646</c:v>
                </c:pt>
                <c:pt idx="47">
                  <c:v>60683</c:v>
                </c:pt>
                <c:pt idx="48">
                  <c:v>62739</c:v>
                </c:pt>
                <c:pt idx="49">
                  <c:v>64814</c:v>
                </c:pt>
                <c:pt idx="50">
                  <c:v>70657</c:v>
                </c:pt>
                <c:pt idx="51">
                  <c:v>73329</c:v>
                </c:pt>
                <c:pt idx="52">
                  <c:v>74778</c:v>
                </c:pt>
                <c:pt idx="53">
                  <c:v>75679</c:v>
                </c:pt>
                <c:pt idx="54">
                  <c:v>79605</c:v>
                </c:pt>
                <c:pt idx="55">
                  <c:v>83030</c:v>
                </c:pt>
                <c:pt idx="56">
                  <c:v>83234</c:v>
                </c:pt>
                <c:pt idx="57">
                  <c:v>84337</c:v>
                </c:pt>
                <c:pt idx="58">
                  <c:v>89849</c:v>
                </c:pt>
                <c:pt idx="59">
                  <c:v>94407</c:v>
                </c:pt>
                <c:pt idx="60">
                  <c:v>95464</c:v>
                </c:pt>
                <c:pt idx="61">
                  <c:v>100727</c:v>
                </c:pt>
                <c:pt idx="62">
                  <c:v>104340</c:v>
                </c:pt>
                <c:pt idx="63">
                  <c:v>106550</c:v>
                </c:pt>
                <c:pt idx="64">
                  <c:v>110003</c:v>
                </c:pt>
                <c:pt idx="65">
                  <c:v>112193</c:v>
                </c:pt>
                <c:pt idx="66">
                  <c:v>113919</c:v>
                </c:pt>
                <c:pt idx="67">
                  <c:v>116599</c:v>
                </c:pt>
                <c:pt idx="68">
                  <c:v>120464</c:v>
                </c:pt>
                <c:pt idx="69">
                  <c:v>121575</c:v>
                </c:pt>
                <c:pt idx="70">
                  <c:v>129329</c:v>
                </c:pt>
                <c:pt idx="71">
                  <c:v>130539</c:v>
                </c:pt>
                <c:pt idx="72">
                  <c:v>131923</c:v>
                </c:pt>
                <c:pt idx="73">
                  <c:v>138459</c:v>
                </c:pt>
                <c:pt idx="74">
                  <c:v>145701</c:v>
                </c:pt>
                <c:pt idx="75">
                  <c:v>147259</c:v>
                </c:pt>
                <c:pt idx="76">
                  <c:v>152923</c:v>
                </c:pt>
                <c:pt idx="77">
                  <c:v>160134</c:v>
                </c:pt>
                <c:pt idx="78">
                  <c:v>161516</c:v>
                </c:pt>
                <c:pt idx="79">
                  <c:v>173592</c:v>
                </c:pt>
                <c:pt idx="80">
                  <c:v>179243</c:v>
                </c:pt>
                <c:pt idx="81">
                  <c:v>180061</c:v>
                </c:pt>
                <c:pt idx="82">
                  <c:v>183117</c:v>
                </c:pt>
                <c:pt idx="83">
                  <c:v>183848</c:v>
                </c:pt>
                <c:pt idx="84">
                  <c:v>186274</c:v>
                </c:pt>
                <c:pt idx="85">
                  <c:v>192856</c:v>
                </c:pt>
                <c:pt idx="86">
                  <c:v>230348</c:v>
                </c:pt>
                <c:pt idx="87">
                  <c:v>240675</c:v>
                </c:pt>
                <c:pt idx="88">
                  <c:v>242818</c:v>
                </c:pt>
                <c:pt idx="89">
                  <c:v>246550</c:v>
                </c:pt>
                <c:pt idx="90">
                  <c:v>248513</c:v>
                </c:pt>
                <c:pt idx="91">
                  <c:v>253258</c:v>
                </c:pt>
                <c:pt idx="92">
                  <c:v>260197</c:v>
                </c:pt>
                <c:pt idx="93">
                  <c:v>261164</c:v>
                </c:pt>
                <c:pt idx="94">
                  <c:v>263199</c:v>
                </c:pt>
                <c:pt idx="95">
                  <c:v>263297</c:v>
                </c:pt>
                <c:pt idx="96">
                  <c:v>268106</c:v>
                </c:pt>
                <c:pt idx="97">
                  <c:v>270541</c:v>
                </c:pt>
                <c:pt idx="98">
                  <c:v>271586</c:v>
                </c:pt>
                <c:pt idx="99">
                  <c:v>290607</c:v>
                </c:pt>
                <c:pt idx="100">
                  <c:v>297969</c:v>
                </c:pt>
                <c:pt idx="101">
                  <c:v>301975</c:v>
                </c:pt>
                <c:pt idx="102">
                  <c:v>307145</c:v>
                </c:pt>
                <c:pt idx="103">
                  <c:v>312046</c:v>
                </c:pt>
                <c:pt idx="104">
                  <c:v>315148</c:v>
                </c:pt>
                <c:pt idx="105">
                  <c:v>318821</c:v>
                </c:pt>
                <c:pt idx="106">
                  <c:v>319645</c:v>
                </c:pt>
                <c:pt idx="107">
                  <c:v>322846</c:v>
                </c:pt>
                <c:pt idx="108">
                  <c:v>328471</c:v>
                </c:pt>
                <c:pt idx="109">
                  <c:v>331386</c:v>
                </c:pt>
                <c:pt idx="110">
                  <c:v>332287</c:v>
                </c:pt>
                <c:pt idx="111">
                  <c:v>332901</c:v>
                </c:pt>
                <c:pt idx="112">
                  <c:v>333630</c:v>
                </c:pt>
                <c:pt idx="113">
                  <c:v>334857</c:v>
                </c:pt>
                <c:pt idx="114">
                  <c:v>342154</c:v>
                </c:pt>
                <c:pt idx="115">
                  <c:v>343320</c:v>
                </c:pt>
                <c:pt idx="116">
                  <c:v>347309</c:v>
                </c:pt>
                <c:pt idx="117">
                  <c:v>347943</c:v>
                </c:pt>
                <c:pt idx="118">
                  <c:v>368268</c:v>
                </c:pt>
                <c:pt idx="119">
                  <c:v>369386</c:v>
                </c:pt>
                <c:pt idx="120">
                  <c:v>377015</c:v>
                </c:pt>
                <c:pt idx="121">
                  <c:v>383802</c:v>
                </c:pt>
                <c:pt idx="122">
                  <c:v>401758</c:v>
                </c:pt>
                <c:pt idx="123">
                  <c:v>406283</c:v>
                </c:pt>
                <c:pt idx="124">
                  <c:v>407229</c:v>
                </c:pt>
                <c:pt idx="125">
                  <c:v>418537</c:v>
                </c:pt>
                <c:pt idx="126">
                  <c:v>418693</c:v>
                </c:pt>
                <c:pt idx="127">
                  <c:v>419492</c:v>
                </c:pt>
                <c:pt idx="128">
                  <c:v>420345</c:v>
                </c:pt>
                <c:pt idx="129">
                  <c:v>421618</c:v>
                </c:pt>
                <c:pt idx="130">
                  <c:v>427473</c:v>
                </c:pt>
                <c:pt idx="131">
                  <c:v>429012</c:v>
                </c:pt>
                <c:pt idx="132">
                  <c:v>434623</c:v>
                </c:pt>
                <c:pt idx="133">
                  <c:v>445901</c:v>
                </c:pt>
                <c:pt idx="134">
                  <c:v>448298</c:v>
                </c:pt>
                <c:pt idx="135">
                  <c:v>454720</c:v>
                </c:pt>
                <c:pt idx="136">
                  <c:v>473055</c:v>
                </c:pt>
                <c:pt idx="137">
                  <c:v>476581</c:v>
                </c:pt>
                <c:pt idx="138">
                  <c:v>476901</c:v>
                </c:pt>
                <c:pt idx="139">
                  <c:v>479273</c:v>
                </c:pt>
                <c:pt idx="140">
                  <c:v>479297</c:v>
                </c:pt>
                <c:pt idx="141">
                  <c:v>481929</c:v>
                </c:pt>
                <c:pt idx="142">
                  <c:v>487346</c:v>
                </c:pt>
                <c:pt idx="143">
                  <c:v>504401</c:v>
                </c:pt>
                <c:pt idx="144">
                  <c:v>505796</c:v>
                </c:pt>
                <c:pt idx="145">
                  <c:v>509854</c:v>
                </c:pt>
                <c:pt idx="146">
                  <c:v>511136</c:v>
                </c:pt>
                <c:pt idx="147">
                  <c:v>521581</c:v>
                </c:pt>
                <c:pt idx="148">
                  <c:v>526143</c:v>
                </c:pt>
                <c:pt idx="149">
                  <c:v>553227</c:v>
                </c:pt>
                <c:pt idx="150">
                  <c:v>562867</c:v>
                </c:pt>
                <c:pt idx="151">
                  <c:v>576953</c:v>
                </c:pt>
                <c:pt idx="152">
                  <c:v>582498</c:v>
                </c:pt>
                <c:pt idx="153">
                  <c:v>583741</c:v>
                </c:pt>
                <c:pt idx="154">
                  <c:v>587419</c:v>
                </c:pt>
                <c:pt idx="155">
                  <c:v>592752</c:v>
                </c:pt>
                <c:pt idx="156">
                  <c:v>593143</c:v>
                </c:pt>
                <c:pt idx="157">
                  <c:v>598580</c:v>
                </c:pt>
                <c:pt idx="158">
                  <c:v>601702</c:v>
                </c:pt>
                <c:pt idx="159">
                  <c:v>604616</c:v>
                </c:pt>
                <c:pt idx="160">
                  <c:v>611958</c:v>
                </c:pt>
                <c:pt idx="161">
                  <c:v>612793</c:v>
                </c:pt>
                <c:pt idx="162">
                  <c:v>616715</c:v>
                </c:pt>
                <c:pt idx="163">
                  <c:v>617124</c:v>
                </c:pt>
                <c:pt idx="164">
                  <c:v>617470</c:v>
                </c:pt>
                <c:pt idx="165">
                  <c:v>621656</c:v>
                </c:pt>
                <c:pt idx="166">
                  <c:v>622400</c:v>
                </c:pt>
                <c:pt idx="167">
                  <c:v>630823</c:v>
                </c:pt>
                <c:pt idx="168">
                  <c:v>632624</c:v>
                </c:pt>
                <c:pt idx="169">
                  <c:v>647625</c:v>
                </c:pt>
                <c:pt idx="170">
                  <c:v>657541</c:v>
                </c:pt>
                <c:pt idx="171">
                  <c:v>658301</c:v>
                </c:pt>
                <c:pt idx="172">
                  <c:v>661950</c:v>
                </c:pt>
                <c:pt idx="173">
                  <c:v>667702</c:v>
                </c:pt>
                <c:pt idx="174">
                  <c:v>672624</c:v>
                </c:pt>
                <c:pt idx="175">
                  <c:v>695008</c:v>
                </c:pt>
                <c:pt idx="176">
                  <c:v>702905</c:v>
                </c:pt>
                <c:pt idx="177">
                  <c:v>705346</c:v>
                </c:pt>
                <c:pt idx="178">
                  <c:v>712885</c:v>
                </c:pt>
                <c:pt idx="179">
                  <c:v>728027</c:v>
                </c:pt>
                <c:pt idx="180">
                  <c:v>731072</c:v>
                </c:pt>
                <c:pt idx="181">
                  <c:v>738459</c:v>
                </c:pt>
                <c:pt idx="182">
                  <c:v>745305</c:v>
                </c:pt>
                <c:pt idx="183">
                  <c:v>747272</c:v>
                </c:pt>
                <c:pt idx="184">
                  <c:v>750192</c:v>
                </c:pt>
                <c:pt idx="185">
                  <c:v>759297</c:v>
                </c:pt>
                <c:pt idx="186">
                  <c:v>759890</c:v>
                </c:pt>
                <c:pt idx="187">
                  <c:v>767543</c:v>
                </c:pt>
                <c:pt idx="188">
                  <c:v>767657</c:v>
                </c:pt>
                <c:pt idx="189">
                  <c:v>774839</c:v>
                </c:pt>
                <c:pt idx="190">
                  <c:v>779972</c:v>
                </c:pt>
                <c:pt idx="191">
                  <c:v>783034</c:v>
                </c:pt>
                <c:pt idx="192">
                  <c:v>786914</c:v>
                </c:pt>
                <c:pt idx="193">
                  <c:v>787482</c:v>
                </c:pt>
                <c:pt idx="194">
                  <c:v>789250</c:v>
                </c:pt>
                <c:pt idx="195">
                  <c:v>794435</c:v>
                </c:pt>
                <c:pt idx="196">
                  <c:v>813861</c:v>
                </c:pt>
                <c:pt idx="197">
                  <c:v>814151</c:v>
                </c:pt>
                <c:pt idx="198">
                  <c:v>824423</c:v>
                </c:pt>
                <c:pt idx="199">
                  <c:v>838407</c:v>
                </c:pt>
                <c:pt idx="200">
                  <c:v>839218</c:v>
                </c:pt>
                <c:pt idx="201">
                  <c:v>849008</c:v>
                </c:pt>
                <c:pt idx="202">
                  <c:v>859392</c:v>
                </c:pt>
                <c:pt idx="203">
                  <c:v>866540</c:v>
                </c:pt>
                <c:pt idx="204">
                  <c:v>867791</c:v>
                </c:pt>
                <c:pt idx="205">
                  <c:v>871824</c:v>
                </c:pt>
                <c:pt idx="206">
                  <c:v>885195</c:v>
                </c:pt>
                <c:pt idx="207">
                  <c:v>888930</c:v>
                </c:pt>
                <c:pt idx="208">
                  <c:v>899550</c:v>
                </c:pt>
                <c:pt idx="209">
                  <c:v>906053</c:v>
                </c:pt>
                <c:pt idx="210">
                  <c:v>906927</c:v>
                </c:pt>
                <c:pt idx="211">
                  <c:v>911593</c:v>
                </c:pt>
                <c:pt idx="212">
                  <c:v>914976</c:v>
                </c:pt>
                <c:pt idx="213">
                  <c:v>948836</c:v>
                </c:pt>
                <c:pt idx="214">
                  <c:v>949016</c:v>
                </c:pt>
                <c:pt idx="215">
                  <c:v>949856</c:v>
                </c:pt>
                <c:pt idx="216">
                  <c:v>956417</c:v>
                </c:pt>
                <c:pt idx="217">
                  <c:v>963583</c:v>
                </c:pt>
                <c:pt idx="218">
                  <c:v>966183</c:v>
                </c:pt>
                <c:pt idx="219">
                  <c:v>966613</c:v>
                </c:pt>
                <c:pt idx="220">
                  <c:v>966914</c:v>
                </c:pt>
                <c:pt idx="221">
                  <c:v>970466</c:v>
                </c:pt>
                <c:pt idx="222">
                  <c:v>977153</c:v>
                </c:pt>
                <c:pt idx="223">
                  <c:v>982782</c:v>
                </c:pt>
                <c:pt idx="224">
                  <c:v>983611</c:v>
                </c:pt>
                <c:pt idx="225">
                  <c:v>992816</c:v>
                </c:pt>
                <c:pt idx="226">
                  <c:v>1000206</c:v>
                </c:pt>
                <c:pt idx="227">
                  <c:v>1006014</c:v>
                </c:pt>
                <c:pt idx="228">
                  <c:v>1014683</c:v>
                </c:pt>
                <c:pt idx="229">
                  <c:v>1026901</c:v>
                </c:pt>
                <c:pt idx="230">
                  <c:v>1032868</c:v>
                </c:pt>
                <c:pt idx="231">
                  <c:v>1096793</c:v>
                </c:pt>
                <c:pt idx="232">
                  <c:v>1105484</c:v>
                </c:pt>
                <c:pt idx="233">
                  <c:v>1106991</c:v>
                </c:pt>
                <c:pt idx="234">
                  <c:v>1120962</c:v>
                </c:pt>
                <c:pt idx="235">
                  <c:v>1131910</c:v>
                </c:pt>
                <c:pt idx="236">
                  <c:v>1155758</c:v>
                </c:pt>
                <c:pt idx="237">
                  <c:v>1156004</c:v>
                </c:pt>
                <c:pt idx="238">
                  <c:v>1158402</c:v>
                </c:pt>
                <c:pt idx="239">
                  <c:v>1159249</c:v>
                </c:pt>
                <c:pt idx="240">
                  <c:v>1159505</c:v>
                </c:pt>
                <c:pt idx="241">
                  <c:v>1160053</c:v>
                </c:pt>
                <c:pt idx="242">
                  <c:v>1177874</c:v>
                </c:pt>
                <c:pt idx="243">
                  <c:v>1187360</c:v>
                </c:pt>
                <c:pt idx="244">
                  <c:v>1205761</c:v>
                </c:pt>
                <c:pt idx="245">
                  <c:v>1208506</c:v>
                </c:pt>
                <c:pt idx="246">
                  <c:v>1217594</c:v>
                </c:pt>
                <c:pt idx="247">
                  <c:v>1234693</c:v>
                </c:pt>
                <c:pt idx="248">
                  <c:v>1237003</c:v>
                </c:pt>
                <c:pt idx="249">
                  <c:v>1267242</c:v>
                </c:pt>
                <c:pt idx="250">
                  <c:v>1275777</c:v>
                </c:pt>
                <c:pt idx="251">
                  <c:v>1276558</c:v>
                </c:pt>
                <c:pt idx="252">
                  <c:v>1283891</c:v>
                </c:pt>
                <c:pt idx="253">
                  <c:v>1291787</c:v>
                </c:pt>
                <c:pt idx="254">
                  <c:v>1298356</c:v>
                </c:pt>
                <c:pt idx="255">
                  <c:v>1299708</c:v>
                </c:pt>
                <c:pt idx="256">
                  <c:v>1301477</c:v>
                </c:pt>
                <c:pt idx="257">
                  <c:v>1311592</c:v>
                </c:pt>
                <c:pt idx="258">
                  <c:v>1313111</c:v>
                </c:pt>
                <c:pt idx="259">
                  <c:v>1323447</c:v>
                </c:pt>
                <c:pt idx="260">
                  <c:v>1323933</c:v>
                </c:pt>
                <c:pt idx="261">
                  <c:v>1327073</c:v>
                </c:pt>
                <c:pt idx="262">
                  <c:v>1346231</c:v>
                </c:pt>
                <c:pt idx="263">
                  <c:v>1355204</c:v>
                </c:pt>
                <c:pt idx="264">
                  <c:v>1358052</c:v>
                </c:pt>
                <c:pt idx="265">
                  <c:v>1359253</c:v>
                </c:pt>
                <c:pt idx="266">
                  <c:v>1369442</c:v>
                </c:pt>
                <c:pt idx="267">
                  <c:v>1386702</c:v>
                </c:pt>
                <c:pt idx="268">
                  <c:v>1399272</c:v>
                </c:pt>
                <c:pt idx="269">
                  <c:v>1402804</c:v>
                </c:pt>
                <c:pt idx="270">
                  <c:v>1404290</c:v>
                </c:pt>
                <c:pt idx="271">
                  <c:v>1407462</c:v>
                </c:pt>
                <c:pt idx="272">
                  <c:v>1421559</c:v>
                </c:pt>
                <c:pt idx="273">
                  <c:v>1422823</c:v>
                </c:pt>
                <c:pt idx="274">
                  <c:v>1423419</c:v>
                </c:pt>
                <c:pt idx="275">
                  <c:v>1430490</c:v>
                </c:pt>
                <c:pt idx="276">
                  <c:v>1436380</c:v>
                </c:pt>
                <c:pt idx="277">
                  <c:v>1452493</c:v>
                </c:pt>
                <c:pt idx="278">
                  <c:v>1465858</c:v>
                </c:pt>
                <c:pt idx="279">
                  <c:v>1468884</c:v>
                </c:pt>
                <c:pt idx="280">
                  <c:v>1487418</c:v>
                </c:pt>
                <c:pt idx="281">
                  <c:v>1492302</c:v>
                </c:pt>
                <c:pt idx="282">
                  <c:v>1495405</c:v>
                </c:pt>
                <c:pt idx="283">
                  <c:v>1504204</c:v>
                </c:pt>
                <c:pt idx="284">
                  <c:v>1505235</c:v>
                </c:pt>
                <c:pt idx="285">
                  <c:v>1505315</c:v>
                </c:pt>
                <c:pt idx="286">
                  <c:v>1512964</c:v>
                </c:pt>
                <c:pt idx="287">
                  <c:v>1515440</c:v>
                </c:pt>
                <c:pt idx="288">
                  <c:v>1521226</c:v>
                </c:pt>
                <c:pt idx="289">
                  <c:v>1523666</c:v>
                </c:pt>
                <c:pt idx="290">
                  <c:v>1532109</c:v>
                </c:pt>
                <c:pt idx="291">
                  <c:v>1541121</c:v>
                </c:pt>
                <c:pt idx="292">
                  <c:v>1541261</c:v>
                </c:pt>
                <c:pt idx="293">
                  <c:v>1542997</c:v>
                </c:pt>
                <c:pt idx="294">
                  <c:v>1546598</c:v>
                </c:pt>
                <c:pt idx="295">
                  <c:v>1548488</c:v>
                </c:pt>
                <c:pt idx="296">
                  <c:v>1549335</c:v>
                </c:pt>
                <c:pt idx="297">
                  <c:v>1557214</c:v>
                </c:pt>
                <c:pt idx="298">
                  <c:v>1563230</c:v>
                </c:pt>
                <c:pt idx="299">
                  <c:v>1565502</c:v>
                </c:pt>
                <c:pt idx="300">
                  <c:v>1569728</c:v>
                </c:pt>
                <c:pt idx="301">
                  <c:v>1578338</c:v>
                </c:pt>
                <c:pt idx="302">
                  <c:v>1580992</c:v>
                </c:pt>
                <c:pt idx="303">
                  <c:v>1592446</c:v>
                </c:pt>
                <c:pt idx="304">
                  <c:v>1601409</c:v>
                </c:pt>
                <c:pt idx="305">
                  <c:v>1618591</c:v>
                </c:pt>
                <c:pt idx="306">
                  <c:v>1620178</c:v>
                </c:pt>
                <c:pt idx="307">
                  <c:v>1624394</c:v>
                </c:pt>
                <c:pt idx="308">
                  <c:v>1632216</c:v>
                </c:pt>
                <c:pt idx="309">
                  <c:v>1640384</c:v>
                </c:pt>
                <c:pt idx="310">
                  <c:v>1642856</c:v>
                </c:pt>
                <c:pt idx="311">
                  <c:v>1643627</c:v>
                </c:pt>
                <c:pt idx="312">
                  <c:v>1646716</c:v>
                </c:pt>
                <c:pt idx="313">
                  <c:v>1648327</c:v>
                </c:pt>
                <c:pt idx="314">
                  <c:v>1650960</c:v>
                </c:pt>
                <c:pt idx="315">
                  <c:v>1657626</c:v>
                </c:pt>
                <c:pt idx="316">
                  <c:v>1671809</c:v>
                </c:pt>
                <c:pt idx="317">
                  <c:v>1675408</c:v>
                </c:pt>
                <c:pt idx="318">
                  <c:v>1684868</c:v>
                </c:pt>
                <c:pt idx="319">
                  <c:v>1690716</c:v>
                </c:pt>
                <c:pt idx="320">
                  <c:v>1698057</c:v>
                </c:pt>
                <c:pt idx="321">
                  <c:v>1710106</c:v>
                </c:pt>
                <c:pt idx="322">
                  <c:v>1721549</c:v>
                </c:pt>
                <c:pt idx="323">
                  <c:v>1722407</c:v>
                </c:pt>
                <c:pt idx="324">
                  <c:v>1728040</c:v>
                </c:pt>
                <c:pt idx="325">
                  <c:v>1730861</c:v>
                </c:pt>
                <c:pt idx="326">
                  <c:v>1743511</c:v>
                </c:pt>
                <c:pt idx="327">
                  <c:v>1746131</c:v>
                </c:pt>
                <c:pt idx="328">
                  <c:v>1753164</c:v>
                </c:pt>
                <c:pt idx="329">
                  <c:v>1757239</c:v>
                </c:pt>
                <c:pt idx="330">
                  <c:v>1762813</c:v>
                </c:pt>
                <c:pt idx="331">
                  <c:v>1768039</c:v>
                </c:pt>
                <c:pt idx="332">
                  <c:v>1777531</c:v>
                </c:pt>
                <c:pt idx="333">
                  <c:v>1782353</c:v>
                </c:pt>
                <c:pt idx="334">
                  <c:v>1789475</c:v>
                </c:pt>
                <c:pt idx="335">
                  <c:v>1810007</c:v>
                </c:pt>
                <c:pt idx="336">
                  <c:v>1814692</c:v>
                </c:pt>
                <c:pt idx="337">
                  <c:v>1843195</c:v>
                </c:pt>
                <c:pt idx="338">
                  <c:v>1844675</c:v>
                </c:pt>
                <c:pt idx="339">
                  <c:v>1854694</c:v>
                </c:pt>
                <c:pt idx="340">
                  <c:v>1864688</c:v>
                </c:pt>
                <c:pt idx="341">
                  <c:v>1865736</c:v>
                </c:pt>
                <c:pt idx="342">
                  <c:v>1870404</c:v>
                </c:pt>
                <c:pt idx="343">
                  <c:v>1878219</c:v>
                </c:pt>
                <c:pt idx="344">
                  <c:v>1885105</c:v>
                </c:pt>
                <c:pt idx="345">
                  <c:v>1907809</c:v>
                </c:pt>
                <c:pt idx="346">
                  <c:v>1910090</c:v>
                </c:pt>
                <c:pt idx="347">
                  <c:v>1922621</c:v>
                </c:pt>
                <c:pt idx="348">
                  <c:v>1928290</c:v>
                </c:pt>
                <c:pt idx="349">
                  <c:v>1934725</c:v>
                </c:pt>
                <c:pt idx="350">
                  <c:v>1971144</c:v>
                </c:pt>
                <c:pt idx="351">
                  <c:v>1972308</c:v>
                </c:pt>
                <c:pt idx="352">
                  <c:v>1985562</c:v>
                </c:pt>
                <c:pt idx="353">
                  <c:v>1993915</c:v>
                </c:pt>
                <c:pt idx="354">
                  <c:v>2035524</c:v>
                </c:pt>
                <c:pt idx="355">
                  <c:v>2038963</c:v>
                </c:pt>
                <c:pt idx="356">
                  <c:v>2045940</c:v>
                </c:pt>
                <c:pt idx="357">
                  <c:v>2051362</c:v>
                </c:pt>
                <c:pt idx="358">
                  <c:v>2055211</c:v>
                </c:pt>
                <c:pt idx="359">
                  <c:v>2061860</c:v>
                </c:pt>
                <c:pt idx="360">
                  <c:v>2070536</c:v>
                </c:pt>
                <c:pt idx="361">
                  <c:v>2072439</c:v>
                </c:pt>
                <c:pt idx="362">
                  <c:v>2074203</c:v>
                </c:pt>
                <c:pt idx="363">
                  <c:v>2077502</c:v>
                </c:pt>
                <c:pt idx="364">
                  <c:v>2084250</c:v>
                </c:pt>
                <c:pt idx="365">
                  <c:v>2092228</c:v>
                </c:pt>
                <c:pt idx="366">
                  <c:v>2117904</c:v>
                </c:pt>
                <c:pt idx="367">
                  <c:v>2120186</c:v>
                </c:pt>
                <c:pt idx="368">
                  <c:v>2126131</c:v>
                </c:pt>
                <c:pt idx="369">
                  <c:v>2132637</c:v>
                </c:pt>
                <c:pt idx="370">
                  <c:v>2139171</c:v>
                </c:pt>
                <c:pt idx="371">
                  <c:v>2161408</c:v>
                </c:pt>
                <c:pt idx="372">
                  <c:v>2164998</c:v>
                </c:pt>
                <c:pt idx="373">
                  <c:v>2170422</c:v>
                </c:pt>
                <c:pt idx="374">
                  <c:v>2170894</c:v>
                </c:pt>
                <c:pt idx="375">
                  <c:v>2201797</c:v>
                </c:pt>
                <c:pt idx="376">
                  <c:v>2204445</c:v>
                </c:pt>
                <c:pt idx="377">
                  <c:v>2216426</c:v>
                </c:pt>
                <c:pt idx="378">
                  <c:v>2221219</c:v>
                </c:pt>
                <c:pt idx="379">
                  <c:v>2222558</c:v>
                </c:pt>
                <c:pt idx="380">
                  <c:v>2242908</c:v>
                </c:pt>
                <c:pt idx="381">
                  <c:v>2244696</c:v>
                </c:pt>
                <c:pt idx="382">
                  <c:v>2252538</c:v>
                </c:pt>
                <c:pt idx="383">
                  <c:v>2259571</c:v>
                </c:pt>
                <c:pt idx="384">
                  <c:v>2261483</c:v>
                </c:pt>
                <c:pt idx="385">
                  <c:v>2276607</c:v>
                </c:pt>
                <c:pt idx="386">
                  <c:v>2291656</c:v>
                </c:pt>
                <c:pt idx="387">
                  <c:v>2291945</c:v>
                </c:pt>
                <c:pt idx="388">
                  <c:v>2299854</c:v>
                </c:pt>
                <c:pt idx="389">
                  <c:v>2306542</c:v>
                </c:pt>
                <c:pt idx="390">
                  <c:v>2334290</c:v>
                </c:pt>
                <c:pt idx="391">
                  <c:v>2334362</c:v>
                </c:pt>
                <c:pt idx="392">
                  <c:v>2363299</c:v>
                </c:pt>
                <c:pt idx="393">
                  <c:v>2366791</c:v>
                </c:pt>
                <c:pt idx="394">
                  <c:v>2371170</c:v>
                </c:pt>
                <c:pt idx="395">
                  <c:v>2374185</c:v>
                </c:pt>
                <c:pt idx="396">
                  <c:v>2379779</c:v>
                </c:pt>
                <c:pt idx="397">
                  <c:v>2398103</c:v>
                </c:pt>
                <c:pt idx="398">
                  <c:v>2408296</c:v>
                </c:pt>
                <c:pt idx="399">
                  <c:v>2409993</c:v>
                </c:pt>
                <c:pt idx="400">
                  <c:v>2415044</c:v>
                </c:pt>
                <c:pt idx="401">
                  <c:v>2416274</c:v>
                </c:pt>
                <c:pt idx="402">
                  <c:v>2420860</c:v>
                </c:pt>
                <c:pt idx="403">
                  <c:v>2431022</c:v>
                </c:pt>
                <c:pt idx="404">
                  <c:v>2432602</c:v>
                </c:pt>
                <c:pt idx="405">
                  <c:v>2440699</c:v>
                </c:pt>
                <c:pt idx="406">
                  <c:v>2451243</c:v>
                </c:pt>
                <c:pt idx="407">
                  <c:v>2457522</c:v>
                </c:pt>
                <c:pt idx="408">
                  <c:v>2466015</c:v>
                </c:pt>
                <c:pt idx="409">
                  <c:v>2479294</c:v>
                </c:pt>
                <c:pt idx="410">
                  <c:v>2492536</c:v>
                </c:pt>
                <c:pt idx="411">
                  <c:v>2497446</c:v>
                </c:pt>
                <c:pt idx="412">
                  <c:v>2506509</c:v>
                </c:pt>
                <c:pt idx="413">
                  <c:v>2513243</c:v>
                </c:pt>
                <c:pt idx="414">
                  <c:v>2518845</c:v>
                </c:pt>
                <c:pt idx="415">
                  <c:v>2530459</c:v>
                </c:pt>
                <c:pt idx="416">
                  <c:v>2534048</c:v>
                </c:pt>
                <c:pt idx="417">
                  <c:v>2538147</c:v>
                </c:pt>
                <c:pt idx="418">
                  <c:v>2539250</c:v>
                </c:pt>
                <c:pt idx="419">
                  <c:v>2554757</c:v>
                </c:pt>
                <c:pt idx="420">
                  <c:v>2564662</c:v>
                </c:pt>
                <c:pt idx="421">
                  <c:v>2583808</c:v>
                </c:pt>
                <c:pt idx="422">
                  <c:v>2584273</c:v>
                </c:pt>
                <c:pt idx="423">
                  <c:v>2629218</c:v>
                </c:pt>
                <c:pt idx="424">
                  <c:v>2631976</c:v>
                </c:pt>
                <c:pt idx="425">
                  <c:v>2639916</c:v>
                </c:pt>
                <c:pt idx="426">
                  <c:v>2645655</c:v>
                </c:pt>
                <c:pt idx="427">
                  <c:v>2666087</c:v>
                </c:pt>
                <c:pt idx="428">
                  <c:v>2670876</c:v>
                </c:pt>
                <c:pt idx="429">
                  <c:v>2679057</c:v>
                </c:pt>
                <c:pt idx="430">
                  <c:v>2706984</c:v>
                </c:pt>
                <c:pt idx="431">
                  <c:v>2726546</c:v>
                </c:pt>
                <c:pt idx="432">
                  <c:v>2731676</c:v>
                </c:pt>
                <c:pt idx="433">
                  <c:v>2755315</c:v>
                </c:pt>
                <c:pt idx="434">
                  <c:v>2761762</c:v>
                </c:pt>
                <c:pt idx="435">
                  <c:v>2774098</c:v>
                </c:pt>
                <c:pt idx="436">
                  <c:v>2775555</c:v>
                </c:pt>
                <c:pt idx="437">
                  <c:v>2789299</c:v>
                </c:pt>
                <c:pt idx="438">
                  <c:v>2791380</c:v>
                </c:pt>
                <c:pt idx="439">
                  <c:v>2799798</c:v>
                </c:pt>
                <c:pt idx="440">
                  <c:v>2804758</c:v>
                </c:pt>
                <c:pt idx="441">
                  <c:v>2805259</c:v>
                </c:pt>
                <c:pt idx="442">
                  <c:v>2809940</c:v>
                </c:pt>
                <c:pt idx="443">
                  <c:v>2823770</c:v>
                </c:pt>
                <c:pt idx="444">
                  <c:v>2828498</c:v>
                </c:pt>
                <c:pt idx="445">
                  <c:v>2838319</c:v>
                </c:pt>
                <c:pt idx="446">
                  <c:v>2853491</c:v>
                </c:pt>
                <c:pt idx="447">
                  <c:v>2863595</c:v>
                </c:pt>
                <c:pt idx="448">
                  <c:v>2881676</c:v>
                </c:pt>
                <c:pt idx="449">
                  <c:v>2884674</c:v>
                </c:pt>
                <c:pt idx="450">
                  <c:v>2898103</c:v>
                </c:pt>
                <c:pt idx="451">
                  <c:v>2898437</c:v>
                </c:pt>
                <c:pt idx="452">
                  <c:v>2902940</c:v>
                </c:pt>
                <c:pt idx="453">
                  <c:v>2903010</c:v>
                </c:pt>
                <c:pt idx="454">
                  <c:v>2907753</c:v>
                </c:pt>
                <c:pt idx="455">
                  <c:v>2909412</c:v>
                </c:pt>
                <c:pt idx="456">
                  <c:v>2910682</c:v>
                </c:pt>
                <c:pt idx="457">
                  <c:v>2928498</c:v>
                </c:pt>
                <c:pt idx="458">
                  <c:v>2935817</c:v>
                </c:pt>
                <c:pt idx="459">
                  <c:v>2936043</c:v>
                </c:pt>
                <c:pt idx="460">
                  <c:v>2944360</c:v>
                </c:pt>
                <c:pt idx="461">
                  <c:v>2948918</c:v>
                </c:pt>
                <c:pt idx="462">
                  <c:v>2950437</c:v>
                </c:pt>
                <c:pt idx="463">
                  <c:v>2959697</c:v>
                </c:pt>
                <c:pt idx="464">
                  <c:v>2960961</c:v>
                </c:pt>
                <c:pt idx="465">
                  <c:v>2968215</c:v>
                </c:pt>
                <c:pt idx="466">
                  <c:v>3008145</c:v>
                </c:pt>
                <c:pt idx="467">
                  <c:v>3025492</c:v>
                </c:pt>
                <c:pt idx="468">
                  <c:v>3027744</c:v>
                </c:pt>
                <c:pt idx="469">
                  <c:v>3038817</c:v>
                </c:pt>
                <c:pt idx="470">
                  <c:v>3044889</c:v>
                </c:pt>
                <c:pt idx="471">
                  <c:v>3045814</c:v>
                </c:pt>
                <c:pt idx="472">
                  <c:v>3057297</c:v>
                </c:pt>
                <c:pt idx="473">
                  <c:v>3073728</c:v>
                </c:pt>
                <c:pt idx="474">
                  <c:v>3076758</c:v>
                </c:pt>
                <c:pt idx="475">
                  <c:v>3077051</c:v>
                </c:pt>
                <c:pt idx="476">
                  <c:v>3097709</c:v>
                </c:pt>
                <c:pt idx="477">
                  <c:v>3104115</c:v>
                </c:pt>
                <c:pt idx="478">
                  <c:v>3111772</c:v>
                </c:pt>
                <c:pt idx="479">
                  <c:v>3130297</c:v>
                </c:pt>
                <c:pt idx="480">
                  <c:v>3136596</c:v>
                </c:pt>
                <c:pt idx="481">
                  <c:v>3138065</c:v>
                </c:pt>
                <c:pt idx="482">
                  <c:v>3142082</c:v>
                </c:pt>
                <c:pt idx="483">
                  <c:v>3146595</c:v>
                </c:pt>
                <c:pt idx="484">
                  <c:v>3152231</c:v>
                </c:pt>
                <c:pt idx="485">
                  <c:v>3177688</c:v>
                </c:pt>
                <c:pt idx="486">
                  <c:v>3180030</c:v>
                </c:pt>
                <c:pt idx="487">
                  <c:v>3186876</c:v>
                </c:pt>
                <c:pt idx="488">
                  <c:v>3188808</c:v>
                </c:pt>
                <c:pt idx="489">
                  <c:v>3198741</c:v>
                </c:pt>
                <c:pt idx="490">
                  <c:v>3199189</c:v>
                </c:pt>
                <c:pt idx="491">
                  <c:v>3202819</c:v>
                </c:pt>
                <c:pt idx="492">
                  <c:v>3210343</c:v>
                </c:pt>
                <c:pt idx="493">
                  <c:v>3216437</c:v>
                </c:pt>
                <c:pt idx="494">
                  <c:v>3221627</c:v>
                </c:pt>
                <c:pt idx="495">
                  <c:v>3238684</c:v>
                </c:pt>
                <c:pt idx="496">
                  <c:v>3270657</c:v>
                </c:pt>
                <c:pt idx="497">
                  <c:v>3288651</c:v>
                </c:pt>
                <c:pt idx="498">
                  <c:v>3289706</c:v>
                </c:pt>
                <c:pt idx="499">
                  <c:v>3300249</c:v>
                </c:pt>
                <c:pt idx="500">
                  <c:v>3311844</c:v>
                </c:pt>
                <c:pt idx="501">
                  <c:v>3318111</c:v>
                </c:pt>
                <c:pt idx="502">
                  <c:v>3324191</c:v>
                </c:pt>
                <c:pt idx="503">
                  <c:v>3330273</c:v>
                </c:pt>
                <c:pt idx="504">
                  <c:v>3331633</c:v>
                </c:pt>
                <c:pt idx="505">
                  <c:v>3337040</c:v>
                </c:pt>
                <c:pt idx="506">
                  <c:v>3343073</c:v>
                </c:pt>
                <c:pt idx="507">
                  <c:v>3354849</c:v>
                </c:pt>
                <c:pt idx="508">
                  <c:v>3363211</c:v>
                </c:pt>
                <c:pt idx="509">
                  <c:v>3393172</c:v>
                </c:pt>
                <c:pt idx="510">
                  <c:v>3403116</c:v>
                </c:pt>
                <c:pt idx="511">
                  <c:v>3406465</c:v>
                </c:pt>
                <c:pt idx="512">
                  <c:v>3426809</c:v>
                </c:pt>
                <c:pt idx="513">
                  <c:v>3440635</c:v>
                </c:pt>
                <c:pt idx="514">
                  <c:v>3452920</c:v>
                </c:pt>
                <c:pt idx="515">
                  <c:v>3476577</c:v>
                </c:pt>
                <c:pt idx="516">
                  <c:v>3485360</c:v>
                </c:pt>
                <c:pt idx="517">
                  <c:v>3511249</c:v>
                </c:pt>
                <c:pt idx="518">
                  <c:v>3517743</c:v>
                </c:pt>
                <c:pt idx="519">
                  <c:v>3541541</c:v>
                </c:pt>
                <c:pt idx="520">
                  <c:v>3557712</c:v>
                </c:pt>
                <c:pt idx="521">
                  <c:v>3571866</c:v>
                </c:pt>
                <c:pt idx="522">
                  <c:v>3574033</c:v>
                </c:pt>
                <c:pt idx="523">
                  <c:v>3575072</c:v>
                </c:pt>
                <c:pt idx="524">
                  <c:v>3576720</c:v>
                </c:pt>
                <c:pt idx="525">
                  <c:v>3595334</c:v>
                </c:pt>
                <c:pt idx="526">
                  <c:v>3596189</c:v>
                </c:pt>
                <c:pt idx="527">
                  <c:v>3597448</c:v>
                </c:pt>
                <c:pt idx="528">
                  <c:v>3608558</c:v>
                </c:pt>
                <c:pt idx="529">
                  <c:v>3615132</c:v>
                </c:pt>
                <c:pt idx="530">
                  <c:v>3618096</c:v>
                </c:pt>
                <c:pt idx="531">
                  <c:v>3618468</c:v>
                </c:pt>
                <c:pt idx="532">
                  <c:v>3626877</c:v>
                </c:pt>
                <c:pt idx="533">
                  <c:v>3643066</c:v>
                </c:pt>
                <c:pt idx="534">
                  <c:v>3672670</c:v>
                </c:pt>
                <c:pt idx="535">
                  <c:v>3676388</c:v>
                </c:pt>
                <c:pt idx="536">
                  <c:v>3710858</c:v>
                </c:pt>
                <c:pt idx="537">
                  <c:v>3714501</c:v>
                </c:pt>
                <c:pt idx="538">
                  <c:v>3719464</c:v>
                </c:pt>
                <c:pt idx="539">
                  <c:v>3725621</c:v>
                </c:pt>
                <c:pt idx="540">
                  <c:v>3738638</c:v>
                </c:pt>
                <c:pt idx="541">
                  <c:v>3739972</c:v>
                </c:pt>
                <c:pt idx="542">
                  <c:v>3750664</c:v>
                </c:pt>
                <c:pt idx="543">
                  <c:v>3756270</c:v>
                </c:pt>
                <c:pt idx="544">
                  <c:v>3765717</c:v>
                </c:pt>
                <c:pt idx="545">
                  <c:v>3772216</c:v>
                </c:pt>
                <c:pt idx="546">
                  <c:v>3781807</c:v>
                </c:pt>
                <c:pt idx="547">
                  <c:v>3794441</c:v>
                </c:pt>
                <c:pt idx="548">
                  <c:v>3804516</c:v>
                </c:pt>
                <c:pt idx="549">
                  <c:v>3805104</c:v>
                </c:pt>
                <c:pt idx="550">
                  <c:v>3825475</c:v>
                </c:pt>
                <c:pt idx="551">
                  <c:v>3831642</c:v>
                </c:pt>
                <c:pt idx="552">
                  <c:v>3843817</c:v>
                </c:pt>
                <c:pt idx="553">
                  <c:v>3852427</c:v>
                </c:pt>
                <c:pt idx="554">
                  <c:v>3873893</c:v>
                </c:pt>
                <c:pt idx="555">
                  <c:v>3883744</c:v>
                </c:pt>
                <c:pt idx="556">
                  <c:v>3885360</c:v>
                </c:pt>
                <c:pt idx="557">
                  <c:v>3914691</c:v>
                </c:pt>
                <c:pt idx="558">
                  <c:v>3925024</c:v>
                </c:pt>
                <c:pt idx="559">
                  <c:v>3932333</c:v>
                </c:pt>
                <c:pt idx="560">
                  <c:v>3936592</c:v>
                </c:pt>
                <c:pt idx="561">
                  <c:v>3941224</c:v>
                </c:pt>
                <c:pt idx="562">
                  <c:v>3949051</c:v>
                </c:pt>
                <c:pt idx="563">
                  <c:v>3953642</c:v>
                </c:pt>
                <c:pt idx="564">
                  <c:v>3955348</c:v>
                </c:pt>
                <c:pt idx="565">
                  <c:v>3955748</c:v>
                </c:pt>
                <c:pt idx="566">
                  <c:v>3955817</c:v>
                </c:pt>
                <c:pt idx="567">
                  <c:v>3958412</c:v>
                </c:pt>
                <c:pt idx="568">
                  <c:v>3963717</c:v>
                </c:pt>
                <c:pt idx="569">
                  <c:v>3966901</c:v>
                </c:pt>
                <c:pt idx="570">
                  <c:v>3967518</c:v>
                </c:pt>
                <c:pt idx="571">
                  <c:v>3968767</c:v>
                </c:pt>
                <c:pt idx="572">
                  <c:v>3982280</c:v>
                </c:pt>
                <c:pt idx="573">
                  <c:v>3984459</c:v>
                </c:pt>
                <c:pt idx="574">
                  <c:v>4009355</c:v>
                </c:pt>
                <c:pt idx="575">
                  <c:v>4009484</c:v>
                </c:pt>
                <c:pt idx="576">
                  <c:v>4009574</c:v>
                </c:pt>
                <c:pt idx="577">
                  <c:v>4016819</c:v>
                </c:pt>
                <c:pt idx="578">
                  <c:v>4023069</c:v>
                </c:pt>
                <c:pt idx="579">
                  <c:v>4027780</c:v>
                </c:pt>
                <c:pt idx="580">
                  <c:v>4028670</c:v>
                </c:pt>
                <c:pt idx="581">
                  <c:v>4045301</c:v>
                </c:pt>
                <c:pt idx="582">
                  <c:v>4071043</c:v>
                </c:pt>
                <c:pt idx="583">
                  <c:v>4086380</c:v>
                </c:pt>
                <c:pt idx="584">
                  <c:v>4086965</c:v>
                </c:pt>
                <c:pt idx="585">
                  <c:v>4088184</c:v>
                </c:pt>
                <c:pt idx="586">
                  <c:v>4095170</c:v>
                </c:pt>
                <c:pt idx="587">
                  <c:v>4096104</c:v>
                </c:pt>
                <c:pt idx="588">
                  <c:v>4098280</c:v>
                </c:pt>
                <c:pt idx="589">
                  <c:v>4103926</c:v>
                </c:pt>
                <c:pt idx="590">
                  <c:v>4117868</c:v>
                </c:pt>
                <c:pt idx="591">
                  <c:v>4125146</c:v>
                </c:pt>
                <c:pt idx="592">
                  <c:v>4128998</c:v>
                </c:pt>
                <c:pt idx="593">
                  <c:v>4131257</c:v>
                </c:pt>
                <c:pt idx="594">
                  <c:v>4143940</c:v>
                </c:pt>
                <c:pt idx="595">
                  <c:v>4150058</c:v>
                </c:pt>
                <c:pt idx="596">
                  <c:v>4159134</c:v>
                </c:pt>
                <c:pt idx="597">
                  <c:v>4162277</c:v>
                </c:pt>
                <c:pt idx="598">
                  <c:v>4179451</c:v>
                </c:pt>
                <c:pt idx="599">
                  <c:v>4185634</c:v>
                </c:pt>
                <c:pt idx="600">
                  <c:v>4192192</c:v>
                </c:pt>
                <c:pt idx="601">
                  <c:v>4196122</c:v>
                </c:pt>
                <c:pt idx="602">
                  <c:v>4212613</c:v>
                </c:pt>
                <c:pt idx="603">
                  <c:v>4219994</c:v>
                </c:pt>
                <c:pt idx="604">
                  <c:v>4227587</c:v>
                </c:pt>
                <c:pt idx="605">
                  <c:v>4235033</c:v>
                </c:pt>
                <c:pt idx="606">
                  <c:v>4240274</c:v>
                </c:pt>
                <c:pt idx="607">
                  <c:v>4255624</c:v>
                </c:pt>
                <c:pt idx="608">
                  <c:v>4265015</c:v>
                </c:pt>
                <c:pt idx="609">
                  <c:v>4280278</c:v>
                </c:pt>
                <c:pt idx="610">
                  <c:v>4282120</c:v>
                </c:pt>
                <c:pt idx="611">
                  <c:v>4284715</c:v>
                </c:pt>
                <c:pt idx="612">
                  <c:v>4290288</c:v>
                </c:pt>
                <c:pt idx="613">
                  <c:v>4295608</c:v>
                </c:pt>
                <c:pt idx="614">
                  <c:v>4307908</c:v>
                </c:pt>
                <c:pt idx="615">
                  <c:v>4308888</c:v>
                </c:pt>
                <c:pt idx="616">
                  <c:v>4314915</c:v>
                </c:pt>
                <c:pt idx="617">
                  <c:v>4315316</c:v>
                </c:pt>
                <c:pt idx="618">
                  <c:v>4320365</c:v>
                </c:pt>
                <c:pt idx="619">
                  <c:v>4324175</c:v>
                </c:pt>
                <c:pt idx="620">
                  <c:v>4327459</c:v>
                </c:pt>
                <c:pt idx="621">
                  <c:v>4331097</c:v>
                </c:pt>
                <c:pt idx="622">
                  <c:v>4341219</c:v>
                </c:pt>
                <c:pt idx="623">
                  <c:v>4355379</c:v>
                </c:pt>
                <c:pt idx="624">
                  <c:v>4355497</c:v>
                </c:pt>
                <c:pt idx="625">
                  <c:v>4358877</c:v>
                </c:pt>
                <c:pt idx="626">
                  <c:v>4365896</c:v>
                </c:pt>
                <c:pt idx="627">
                  <c:v>4374074</c:v>
                </c:pt>
                <c:pt idx="628">
                  <c:v>4374494</c:v>
                </c:pt>
                <c:pt idx="629">
                  <c:v>4375212</c:v>
                </c:pt>
                <c:pt idx="630">
                  <c:v>4383284</c:v>
                </c:pt>
                <c:pt idx="631">
                  <c:v>4384549</c:v>
                </c:pt>
                <c:pt idx="632">
                  <c:v>4391573</c:v>
                </c:pt>
                <c:pt idx="633">
                  <c:v>4397261</c:v>
                </c:pt>
                <c:pt idx="634">
                  <c:v>4398098</c:v>
                </c:pt>
                <c:pt idx="635">
                  <c:v>4399763</c:v>
                </c:pt>
                <c:pt idx="636">
                  <c:v>4410578</c:v>
                </c:pt>
                <c:pt idx="637">
                  <c:v>4411099</c:v>
                </c:pt>
                <c:pt idx="638">
                  <c:v>4431073</c:v>
                </c:pt>
                <c:pt idx="639">
                  <c:v>4440623</c:v>
                </c:pt>
                <c:pt idx="640">
                  <c:v>4447146</c:v>
                </c:pt>
                <c:pt idx="641">
                  <c:v>4454302</c:v>
                </c:pt>
                <c:pt idx="642">
                  <c:v>4455053</c:v>
                </c:pt>
                <c:pt idx="643">
                  <c:v>4466248</c:v>
                </c:pt>
                <c:pt idx="644">
                  <c:v>4466325</c:v>
                </c:pt>
                <c:pt idx="645">
                  <c:v>4484345</c:v>
                </c:pt>
                <c:pt idx="646">
                  <c:v>4492140</c:v>
                </c:pt>
                <c:pt idx="647">
                  <c:v>4526339</c:v>
                </c:pt>
                <c:pt idx="648">
                  <c:v>4531028</c:v>
                </c:pt>
                <c:pt idx="649">
                  <c:v>4539831</c:v>
                </c:pt>
                <c:pt idx="650">
                  <c:v>4556324</c:v>
                </c:pt>
                <c:pt idx="651">
                  <c:v>4561770</c:v>
                </c:pt>
                <c:pt idx="652">
                  <c:v>4562919</c:v>
                </c:pt>
                <c:pt idx="653">
                  <c:v>4564871</c:v>
                </c:pt>
                <c:pt idx="654">
                  <c:v>4574076</c:v>
                </c:pt>
                <c:pt idx="655">
                  <c:v>4576149</c:v>
                </c:pt>
                <c:pt idx="656">
                  <c:v>4584861</c:v>
                </c:pt>
                <c:pt idx="657">
                  <c:v>4595029</c:v>
                </c:pt>
                <c:pt idx="658">
                  <c:v>4596260</c:v>
                </c:pt>
                <c:pt idx="659">
                  <c:v>4607620</c:v>
                </c:pt>
                <c:pt idx="660">
                  <c:v>4608988</c:v>
                </c:pt>
                <c:pt idx="661">
                  <c:v>4617997</c:v>
                </c:pt>
                <c:pt idx="662">
                  <c:v>4627692</c:v>
                </c:pt>
                <c:pt idx="663">
                  <c:v>4642626</c:v>
                </c:pt>
                <c:pt idx="664">
                  <c:v>4649019</c:v>
                </c:pt>
                <c:pt idx="665">
                  <c:v>4671183</c:v>
                </c:pt>
                <c:pt idx="666">
                  <c:v>4671797</c:v>
                </c:pt>
                <c:pt idx="667">
                  <c:v>4680085</c:v>
                </c:pt>
                <c:pt idx="668">
                  <c:v>4690322</c:v>
                </c:pt>
                <c:pt idx="669">
                  <c:v>4693091</c:v>
                </c:pt>
                <c:pt idx="670">
                  <c:v>4716341</c:v>
                </c:pt>
                <c:pt idx="671">
                  <c:v>4717019</c:v>
                </c:pt>
                <c:pt idx="672">
                  <c:v>4717941</c:v>
                </c:pt>
                <c:pt idx="673">
                  <c:v>4729247</c:v>
                </c:pt>
                <c:pt idx="674">
                  <c:v>4737755</c:v>
                </c:pt>
                <c:pt idx="675">
                  <c:v>4783379</c:v>
                </c:pt>
                <c:pt idx="676">
                  <c:v>4795247</c:v>
                </c:pt>
                <c:pt idx="677">
                  <c:v>4798323</c:v>
                </c:pt>
                <c:pt idx="678">
                  <c:v>4804529</c:v>
                </c:pt>
                <c:pt idx="679">
                  <c:v>4807642</c:v>
                </c:pt>
                <c:pt idx="680">
                  <c:v>4810875</c:v>
                </c:pt>
                <c:pt idx="681">
                  <c:v>4819031</c:v>
                </c:pt>
                <c:pt idx="682">
                  <c:v>4824094</c:v>
                </c:pt>
                <c:pt idx="683">
                  <c:v>4842646</c:v>
                </c:pt>
                <c:pt idx="684">
                  <c:v>4848522</c:v>
                </c:pt>
                <c:pt idx="685">
                  <c:v>4863836</c:v>
                </c:pt>
                <c:pt idx="686">
                  <c:v>4872794</c:v>
                </c:pt>
                <c:pt idx="687">
                  <c:v>4881164</c:v>
                </c:pt>
                <c:pt idx="688">
                  <c:v>4884573</c:v>
                </c:pt>
                <c:pt idx="689">
                  <c:v>4897930</c:v>
                </c:pt>
                <c:pt idx="690">
                  <c:v>4911953</c:v>
                </c:pt>
                <c:pt idx="691">
                  <c:v>4913838</c:v>
                </c:pt>
                <c:pt idx="692">
                  <c:v>4953454</c:v>
                </c:pt>
                <c:pt idx="693">
                  <c:v>4964128</c:v>
                </c:pt>
                <c:pt idx="694">
                  <c:v>4969287</c:v>
                </c:pt>
                <c:pt idx="695">
                  <c:v>4976910</c:v>
                </c:pt>
                <c:pt idx="696">
                  <c:v>4977214</c:v>
                </c:pt>
                <c:pt idx="697">
                  <c:v>4978709</c:v>
                </c:pt>
                <c:pt idx="698">
                  <c:v>4990750</c:v>
                </c:pt>
                <c:pt idx="699">
                  <c:v>4993788</c:v>
                </c:pt>
                <c:pt idx="700">
                  <c:v>4995711</c:v>
                </c:pt>
                <c:pt idx="701">
                  <c:v>4997853</c:v>
                </c:pt>
                <c:pt idx="702">
                  <c:v>5008233</c:v>
                </c:pt>
                <c:pt idx="703">
                  <c:v>5017097</c:v>
                </c:pt>
                <c:pt idx="704">
                  <c:v>5039947</c:v>
                </c:pt>
                <c:pt idx="705">
                  <c:v>5066846</c:v>
                </c:pt>
                <c:pt idx="706">
                  <c:v>5073091</c:v>
                </c:pt>
                <c:pt idx="707">
                  <c:v>5121445</c:v>
                </c:pt>
                <c:pt idx="708">
                  <c:v>5137741</c:v>
                </c:pt>
                <c:pt idx="709">
                  <c:v>5146381</c:v>
                </c:pt>
                <c:pt idx="710">
                  <c:v>5150920</c:v>
                </c:pt>
                <c:pt idx="711">
                  <c:v>5151854</c:v>
                </c:pt>
                <c:pt idx="712">
                  <c:v>5159038</c:v>
                </c:pt>
                <c:pt idx="713">
                  <c:v>5166150</c:v>
                </c:pt>
                <c:pt idx="714">
                  <c:v>5167035</c:v>
                </c:pt>
                <c:pt idx="715">
                  <c:v>5169749</c:v>
                </c:pt>
                <c:pt idx="716">
                  <c:v>5176572</c:v>
                </c:pt>
                <c:pt idx="717">
                  <c:v>5182419</c:v>
                </c:pt>
                <c:pt idx="718">
                  <c:v>5195482</c:v>
                </c:pt>
                <c:pt idx="719">
                  <c:v>5200363</c:v>
                </c:pt>
                <c:pt idx="720">
                  <c:v>5209263</c:v>
                </c:pt>
                <c:pt idx="721">
                  <c:v>5214312</c:v>
                </c:pt>
                <c:pt idx="722">
                  <c:v>5325106</c:v>
                </c:pt>
                <c:pt idx="723">
                  <c:v>5338703</c:v>
                </c:pt>
                <c:pt idx="724">
                  <c:v>5356790</c:v>
                </c:pt>
                <c:pt idx="725">
                  <c:v>5359868</c:v>
                </c:pt>
                <c:pt idx="726">
                  <c:v>5362585</c:v>
                </c:pt>
                <c:pt idx="727">
                  <c:v>5381876</c:v>
                </c:pt>
                <c:pt idx="728">
                  <c:v>5419656</c:v>
                </c:pt>
                <c:pt idx="729">
                  <c:v>5448602</c:v>
                </c:pt>
                <c:pt idx="730">
                  <c:v>5450621</c:v>
                </c:pt>
                <c:pt idx="731">
                  <c:v>5467773</c:v>
                </c:pt>
                <c:pt idx="732">
                  <c:v>5472462</c:v>
                </c:pt>
                <c:pt idx="733">
                  <c:v>5473815</c:v>
                </c:pt>
                <c:pt idx="734">
                  <c:v>5487930</c:v>
                </c:pt>
                <c:pt idx="735">
                  <c:v>5507346</c:v>
                </c:pt>
                <c:pt idx="736">
                  <c:v>5508125</c:v>
                </c:pt>
                <c:pt idx="737">
                  <c:v>5520471</c:v>
                </c:pt>
                <c:pt idx="738">
                  <c:v>5568291</c:v>
                </c:pt>
                <c:pt idx="739">
                  <c:v>5571655</c:v>
                </c:pt>
                <c:pt idx="740">
                  <c:v>5589907</c:v>
                </c:pt>
                <c:pt idx="741">
                  <c:v>5598784</c:v>
                </c:pt>
                <c:pt idx="742">
                  <c:v>5615666</c:v>
                </c:pt>
                <c:pt idx="743">
                  <c:v>5621792</c:v>
                </c:pt>
                <c:pt idx="744">
                  <c:v>5627766</c:v>
                </c:pt>
                <c:pt idx="745">
                  <c:v>5642962</c:v>
                </c:pt>
                <c:pt idx="746">
                  <c:v>5643445</c:v>
                </c:pt>
                <c:pt idx="747">
                  <c:v>5670565</c:v>
                </c:pt>
                <c:pt idx="748">
                  <c:v>5688329</c:v>
                </c:pt>
                <c:pt idx="749">
                  <c:v>5709214</c:v>
                </c:pt>
                <c:pt idx="750">
                  <c:v>5710297</c:v>
                </c:pt>
                <c:pt idx="751">
                  <c:v>5733999</c:v>
                </c:pt>
                <c:pt idx="752">
                  <c:v>5742992</c:v>
                </c:pt>
                <c:pt idx="753">
                  <c:v>5750063</c:v>
                </c:pt>
                <c:pt idx="754">
                  <c:v>5750426</c:v>
                </c:pt>
                <c:pt idx="755">
                  <c:v>5754717</c:v>
                </c:pt>
                <c:pt idx="756">
                  <c:v>5757993</c:v>
                </c:pt>
                <c:pt idx="757">
                  <c:v>5760181</c:v>
                </c:pt>
                <c:pt idx="758">
                  <c:v>5771803</c:v>
                </c:pt>
                <c:pt idx="759">
                  <c:v>5777962</c:v>
                </c:pt>
                <c:pt idx="760">
                  <c:v>5778691</c:v>
                </c:pt>
                <c:pt idx="761">
                  <c:v>5783249</c:v>
                </c:pt>
                <c:pt idx="762">
                  <c:v>5792182</c:v>
                </c:pt>
                <c:pt idx="763">
                  <c:v>5812009</c:v>
                </c:pt>
                <c:pt idx="764">
                  <c:v>5815614</c:v>
                </c:pt>
                <c:pt idx="765">
                  <c:v>5816475</c:v>
                </c:pt>
                <c:pt idx="766">
                  <c:v>5828131</c:v>
                </c:pt>
                <c:pt idx="767">
                  <c:v>5837419</c:v>
                </c:pt>
                <c:pt idx="768">
                  <c:v>5846635</c:v>
                </c:pt>
                <c:pt idx="769">
                  <c:v>5861693</c:v>
                </c:pt>
                <c:pt idx="770">
                  <c:v>5872012</c:v>
                </c:pt>
                <c:pt idx="771">
                  <c:v>5883567</c:v>
                </c:pt>
                <c:pt idx="772">
                  <c:v>5887057</c:v>
                </c:pt>
                <c:pt idx="773">
                  <c:v>5900428</c:v>
                </c:pt>
                <c:pt idx="774">
                  <c:v>5922290</c:v>
                </c:pt>
                <c:pt idx="775">
                  <c:v>5926226</c:v>
                </c:pt>
                <c:pt idx="776">
                  <c:v>5953099</c:v>
                </c:pt>
                <c:pt idx="777">
                  <c:v>5955776</c:v>
                </c:pt>
                <c:pt idx="778">
                  <c:v>5956393</c:v>
                </c:pt>
                <c:pt idx="779">
                  <c:v>5967759</c:v>
                </c:pt>
                <c:pt idx="780">
                  <c:v>5968774</c:v>
                </c:pt>
                <c:pt idx="781">
                  <c:v>5973782</c:v>
                </c:pt>
                <c:pt idx="782">
                  <c:v>6001439</c:v>
                </c:pt>
                <c:pt idx="783">
                  <c:v>6023549</c:v>
                </c:pt>
                <c:pt idx="784">
                  <c:v>6027536</c:v>
                </c:pt>
                <c:pt idx="785">
                  <c:v>6037826</c:v>
                </c:pt>
                <c:pt idx="786">
                  <c:v>6040794</c:v>
                </c:pt>
                <c:pt idx="787">
                  <c:v>6058291</c:v>
                </c:pt>
                <c:pt idx="788">
                  <c:v>6059772</c:v>
                </c:pt>
                <c:pt idx="789">
                  <c:v>6059980</c:v>
                </c:pt>
                <c:pt idx="790">
                  <c:v>6063147</c:v>
                </c:pt>
                <c:pt idx="791">
                  <c:v>6079385</c:v>
                </c:pt>
                <c:pt idx="792">
                  <c:v>6081168</c:v>
                </c:pt>
                <c:pt idx="793">
                  <c:v>6090773</c:v>
                </c:pt>
                <c:pt idx="794">
                  <c:v>6092047</c:v>
                </c:pt>
                <c:pt idx="795">
                  <c:v>6094598</c:v>
                </c:pt>
                <c:pt idx="796">
                  <c:v>6103682</c:v>
                </c:pt>
                <c:pt idx="797">
                  <c:v>6105873</c:v>
                </c:pt>
                <c:pt idx="798">
                  <c:v>6120700</c:v>
                </c:pt>
                <c:pt idx="799">
                  <c:v>6147951</c:v>
                </c:pt>
                <c:pt idx="800">
                  <c:v>6153720</c:v>
                </c:pt>
                <c:pt idx="801">
                  <c:v>6166967</c:v>
                </c:pt>
                <c:pt idx="802">
                  <c:v>6186308</c:v>
                </c:pt>
                <c:pt idx="803">
                  <c:v>6250693</c:v>
                </c:pt>
                <c:pt idx="804">
                  <c:v>6256112</c:v>
                </c:pt>
                <c:pt idx="805">
                  <c:v>6263160</c:v>
                </c:pt>
                <c:pt idx="806">
                  <c:v>6293099</c:v>
                </c:pt>
                <c:pt idx="807">
                  <c:v>6296171</c:v>
                </c:pt>
                <c:pt idx="808">
                  <c:v>6296353</c:v>
                </c:pt>
                <c:pt idx="809">
                  <c:v>6314534</c:v>
                </c:pt>
                <c:pt idx="810">
                  <c:v>6336395</c:v>
                </c:pt>
                <c:pt idx="811">
                  <c:v>6340550</c:v>
                </c:pt>
                <c:pt idx="812">
                  <c:v>6353432</c:v>
                </c:pt>
                <c:pt idx="813">
                  <c:v>6355960</c:v>
                </c:pt>
                <c:pt idx="814">
                  <c:v>6357642</c:v>
                </c:pt>
                <c:pt idx="815">
                  <c:v>6358087</c:v>
                </c:pt>
                <c:pt idx="816">
                  <c:v>6365765</c:v>
                </c:pt>
                <c:pt idx="817">
                  <c:v>6369715</c:v>
                </c:pt>
                <c:pt idx="818">
                  <c:v>6373636</c:v>
                </c:pt>
                <c:pt idx="819">
                  <c:v>6390652</c:v>
                </c:pt>
                <c:pt idx="820">
                  <c:v>6397982</c:v>
                </c:pt>
                <c:pt idx="821">
                  <c:v>6406979</c:v>
                </c:pt>
                <c:pt idx="822">
                  <c:v>6421422</c:v>
                </c:pt>
                <c:pt idx="823">
                  <c:v>6424358</c:v>
                </c:pt>
                <c:pt idx="824">
                  <c:v>6429318</c:v>
                </c:pt>
                <c:pt idx="825">
                  <c:v>6446609</c:v>
                </c:pt>
                <c:pt idx="826">
                  <c:v>6449656</c:v>
                </c:pt>
                <c:pt idx="827">
                  <c:v>6472382</c:v>
                </c:pt>
                <c:pt idx="828">
                  <c:v>6483445</c:v>
                </c:pt>
                <c:pt idx="829">
                  <c:v>6524290</c:v>
                </c:pt>
                <c:pt idx="830">
                  <c:v>6526384</c:v>
                </c:pt>
                <c:pt idx="831">
                  <c:v>6531855</c:v>
                </c:pt>
                <c:pt idx="832">
                  <c:v>6532932</c:v>
                </c:pt>
                <c:pt idx="833">
                  <c:v>6539620</c:v>
                </c:pt>
                <c:pt idx="834">
                  <c:v>6575395</c:v>
                </c:pt>
                <c:pt idx="835">
                  <c:v>6609434</c:v>
                </c:pt>
                <c:pt idx="836">
                  <c:v>6610201</c:v>
                </c:pt>
                <c:pt idx="837">
                  <c:v>6618009</c:v>
                </c:pt>
                <c:pt idx="838">
                  <c:v>6624445</c:v>
                </c:pt>
                <c:pt idx="839">
                  <c:v>6653523</c:v>
                </c:pt>
                <c:pt idx="840">
                  <c:v>6670490</c:v>
                </c:pt>
                <c:pt idx="841">
                  <c:v>6688996</c:v>
                </c:pt>
                <c:pt idx="842">
                  <c:v>6705857</c:v>
                </c:pt>
                <c:pt idx="843">
                  <c:v>6717265</c:v>
                </c:pt>
                <c:pt idx="844">
                  <c:v>6718780</c:v>
                </c:pt>
                <c:pt idx="845">
                  <c:v>6789791</c:v>
                </c:pt>
                <c:pt idx="846">
                  <c:v>6795600</c:v>
                </c:pt>
                <c:pt idx="847">
                  <c:v>6804315</c:v>
                </c:pt>
                <c:pt idx="848">
                  <c:v>6806594</c:v>
                </c:pt>
                <c:pt idx="849">
                  <c:v>6815691</c:v>
                </c:pt>
                <c:pt idx="850">
                  <c:v>6847414</c:v>
                </c:pt>
                <c:pt idx="851">
                  <c:v>6867099</c:v>
                </c:pt>
                <c:pt idx="852">
                  <c:v>6868704</c:v>
                </c:pt>
                <c:pt idx="853">
                  <c:v>6876956</c:v>
                </c:pt>
                <c:pt idx="854">
                  <c:v>6877189</c:v>
                </c:pt>
                <c:pt idx="855">
                  <c:v>6886145</c:v>
                </c:pt>
                <c:pt idx="856">
                  <c:v>6897889</c:v>
                </c:pt>
                <c:pt idx="857">
                  <c:v>6902973</c:v>
                </c:pt>
                <c:pt idx="858">
                  <c:v>6911720</c:v>
                </c:pt>
                <c:pt idx="859">
                  <c:v>6912337</c:v>
                </c:pt>
                <c:pt idx="860">
                  <c:v>6914560</c:v>
                </c:pt>
                <c:pt idx="861">
                  <c:v>6924837</c:v>
                </c:pt>
                <c:pt idx="862">
                  <c:v>6931657</c:v>
                </c:pt>
                <c:pt idx="863">
                  <c:v>6932915</c:v>
                </c:pt>
                <c:pt idx="864">
                  <c:v>6960917</c:v>
                </c:pt>
                <c:pt idx="865">
                  <c:v>6961905</c:v>
                </c:pt>
                <c:pt idx="866">
                  <c:v>6970679</c:v>
                </c:pt>
                <c:pt idx="867">
                  <c:v>6979123</c:v>
                </c:pt>
                <c:pt idx="868">
                  <c:v>6980679</c:v>
                </c:pt>
                <c:pt idx="869">
                  <c:v>6990500</c:v>
                </c:pt>
                <c:pt idx="870">
                  <c:v>6993857</c:v>
                </c:pt>
                <c:pt idx="871">
                  <c:v>7002063</c:v>
                </c:pt>
                <c:pt idx="872">
                  <c:v>7025353</c:v>
                </c:pt>
                <c:pt idx="873">
                  <c:v>7042945</c:v>
                </c:pt>
                <c:pt idx="874">
                  <c:v>7049884</c:v>
                </c:pt>
                <c:pt idx="875">
                  <c:v>7077536</c:v>
                </c:pt>
                <c:pt idx="876">
                  <c:v>7086859</c:v>
                </c:pt>
                <c:pt idx="877">
                  <c:v>7097224</c:v>
                </c:pt>
                <c:pt idx="878">
                  <c:v>7128900</c:v>
                </c:pt>
                <c:pt idx="879">
                  <c:v>7149347</c:v>
                </c:pt>
                <c:pt idx="880">
                  <c:v>7167040</c:v>
                </c:pt>
                <c:pt idx="881">
                  <c:v>7201666</c:v>
                </c:pt>
                <c:pt idx="882">
                  <c:v>7220554</c:v>
                </c:pt>
                <c:pt idx="883">
                  <c:v>7228295</c:v>
                </c:pt>
                <c:pt idx="884">
                  <c:v>7228587</c:v>
                </c:pt>
                <c:pt idx="885">
                  <c:v>7249654</c:v>
                </c:pt>
                <c:pt idx="886">
                  <c:v>7260828</c:v>
                </c:pt>
                <c:pt idx="887">
                  <c:v>7267709</c:v>
                </c:pt>
                <c:pt idx="888">
                  <c:v>7270909</c:v>
                </c:pt>
                <c:pt idx="889">
                  <c:v>7293351</c:v>
                </c:pt>
                <c:pt idx="890">
                  <c:v>7322004</c:v>
                </c:pt>
                <c:pt idx="891">
                  <c:v>7365758</c:v>
                </c:pt>
                <c:pt idx="892">
                  <c:v>7382068</c:v>
                </c:pt>
                <c:pt idx="893">
                  <c:v>7424090</c:v>
                </c:pt>
                <c:pt idx="894">
                  <c:v>7495211</c:v>
                </c:pt>
                <c:pt idx="895">
                  <c:v>7499831</c:v>
                </c:pt>
                <c:pt idx="896">
                  <c:v>7526749</c:v>
                </c:pt>
                <c:pt idx="897">
                  <c:v>7527533</c:v>
                </c:pt>
                <c:pt idx="898">
                  <c:v>7561155</c:v>
                </c:pt>
                <c:pt idx="899">
                  <c:v>7567180</c:v>
                </c:pt>
                <c:pt idx="900">
                  <c:v>7567682</c:v>
                </c:pt>
                <c:pt idx="901">
                  <c:v>7573661</c:v>
                </c:pt>
                <c:pt idx="902">
                  <c:v>7575232</c:v>
                </c:pt>
                <c:pt idx="903">
                  <c:v>7578595</c:v>
                </c:pt>
                <c:pt idx="904">
                  <c:v>7612267</c:v>
                </c:pt>
                <c:pt idx="905">
                  <c:v>7612976</c:v>
                </c:pt>
                <c:pt idx="906">
                  <c:v>7626666</c:v>
                </c:pt>
                <c:pt idx="907">
                  <c:v>7628116</c:v>
                </c:pt>
                <c:pt idx="908">
                  <c:v>7630547</c:v>
                </c:pt>
                <c:pt idx="909">
                  <c:v>7654942</c:v>
                </c:pt>
                <c:pt idx="910">
                  <c:v>7682712</c:v>
                </c:pt>
                <c:pt idx="911">
                  <c:v>7702356</c:v>
                </c:pt>
                <c:pt idx="912">
                  <c:v>7703359</c:v>
                </c:pt>
                <c:pt idx="913">
                  <c:v>7716314</c:v>
                </c:pt>
                <c:pt idx="914">
                  <c:v>7721676</c:v>
                </c:pt>
                <c:pt idx="915">
                  <c:v>7728287</c:v>
                </c:pt>
                <c:pt idx="916">
                  <c:v>7735223</c:v>
                </c:pt>
                <c:pt idx="917">
                  <c:v>7737475</c:v>
                </c:pt>
                <c:pt idx="918">
                  <c:v>7762489</c:v>
                </c:pt>
                <c:pt idx="919">
                  <c:v>7774762</c:v>
                </c:pt>
                <c:pt idx="920">
                  <c:v>7777552</c:v>
                </c:pt>
                <c:pt idx="921">
                  <c:v>7785611</c:v>
                </c:pt>
                <c:pt idx="922">
                  <c:v>7803322</c:v>
                </c:pt>
                <c:pt idx="923">
                  <c:v>7810862</c:v>
                </c:pt>
                <c:pt idx="924">
                  <c:v>7833035</c:v>
                </c:pt>
                <c:pt idx="925">
                  <c:v>7838132</c:v>
                </c:pt>
                <c:pt idx="926">
                  <c:v>7884028</c:v>
                </c:pt>
                <c:pt idx="927">
                  <c:v>7891450</c:v>
                </c:pt>
                <c:pt idx="928">
                  <c:v>7898757</c:v>
                </c:pt>
                <c:pt idx="929">
                  <c:v>7901638</c:v>
                </c:pt>
                <c:pt idx="930">
                  <c:v>7904459</c:v>
                </c:pt>
                <c:pt idx="931">
                  <c:v>7920901</c:v>
                </c:pt>
                <c:pt idx="932">
                  <c:v>7940551</c:v>
                </c:pt>
                <c:pt idx="933">
                  <c:v>7959692</c:v>
                </c:pt>
                <c:pt idx="934">
                  <c:v>7983502</c:v>
                </c:pt>
                <c:pt idx="935">
                  <c:v>7985565</c:v>
                </c:pt>
                <c:pt idx="936">
                  <c:v>7991441</c:v>
                </c:pt>
                <c:pt idx="937">
                  <c:v>7991536</c:v>
                </c:pt>
                <c:pt idx="938">
                  <c:v>8001845</c:v>
                </c:pt>
                <c:pt idx="939">
                  <c:v>8003799</c:v>
                </c:pt>
                <c:pt idx="940">
                  <c:v>8008783</c:v>
                </c:pt>
                <c:pt idx="941">
                  <c:v>8014768</c:v>
                </c:pt>
                <c:pt idx="942">
                  <c:v>8024180</c:v>
                </c:pt>
                <c:pt idx="943">
                  <c:v>8041566</c:v>
                </c:pt>
                <c:pt idx="944">
                  <c:v>8043437</c:v>
                </c:pt>
                <c:pt idx="945">
                  <c:v>8063665</c:v>
                </c:pt>
                <c:pt idx="946">
                  <c:v>8066184</c:v>
                </c:pt>
                <c:pt idx="947">
                  <c:v>8068655</c:v>
                </c:pt>
                <c:pt idx="948">
                  <c:v>8074527</c:v>
                </c:pt>
                <c:pt idx="949">
                  <c:v>8082990</c:v>
                </c:pt>
                <c:pt idx="950">
                  <c:v>8083795</c:v>
                </c:pt>
                <c:pt idx="951">
                  <c:v>8085156</c:v>
                </c:pt>
                <c:pt idx="952">
                  <c:v>8093580</c:v>
                </c:pt>
                <c:pt idx="953">
                  <c:v>8113964</c:v>
                </c:pt>
                <c:pt idx="954">
                  <c:v>8119528</c:v>
                </c:pt>
                <c:pt idx="955">
                  <c:v>8160186</c:v>
                </c:pt>
                <c:pt idx="956">
                  <c:v>8201030</c:v>
                </c:pt>
                <c:pt idx="957">
                  <c:v>8223833</c:v>
                </c:pt>
                <c:pt idx="958">
                  <c:v>8232929</c:v>
                </c:pt>
                <c:pt idx="959">
                  <c:v>8233772</c:v>
                </c:pt>
                <c:pt idx="960">
                  <c:v>8234652</c:v>
                </c:pt>
                <c:pt idx="961">
                  <c:v>8242295</c:v>
                </c:pt>
                <c:pt idx="962">
                  <c:v>8259536</c:v>
                </c:pt>
                <c:pt idx="963">
                  <c:v>8261484</c:v>
                </c:pt>
                <c:pt idx="964">
                  <c:v>8266565</c:v>
                </c:pt>
                <c:pt idx="965">
                  <c:v>8278260</c:v>
                </c:pt>
                <c:pt idx="966">
                  <c:v>8306638</c:v>
                </c:pt>
                <c:pt idx="967">
                  <c:v>8306701</c:v>
                </c:pt>
                <c:pt idx="968">
                  <c:v>8309431</c:v>
                </c:pt>
                <c:pt idx="969">
                  <c:v>8312926</c:v>
                </c:pt>
                <c:pt idx="970">
                  <c:v>8321439</c:v>
                </c:pt>
                <c:pt idx="971">
                  <c:v>8325201</c:v>
                </c:pt>
                <c:pt idx="972">
                  <c:v>8335273</c:v>
                </c:pt>
                <c:pt idx="973">
                  <c:v>8347591</c:v>
                </c:pt>
                <c:pt idx="974">
                  <c:v>8354112</c:v>
                </c:pt>
                <c:pt idx="975">
                  <c:v>8386207</c:v>
                </c:pt>
                <c:pt idx="976">
                  <c:v>8395798</c:v>
                </c:pt>
                <c:pt idx="977">
                  <c:v>8452151</c:v>
                </c:pt>
                <c:pt idx="978">
                  <c:v>8494664</c:v>
                </c:pt>
                <c:pt idx="979">
                  <c:v>8503228</c:v>
                </c:pt>
                <c:pt idx="980">
                  <c:v>8506418</c:v>
                </c:pt>
                <c:pt idx="981">
                  <c:v>8519659</c:v>
                </c:pt>
                <c:pt idx="982">
                  <c:v>8581381</c:v>
                </c:pt>
                <c:pt idx="983">
                  <c:v>8591234</c:v>
                </c:pt>
                <c:pt idx="984">
                  <c:v>8653080</c:v>
                </c:pt>
                <c:pt idx="985">
                  <c:v>8654665</c:v>
                </c:pt>
                <c:pt idx="986">
                  <c:v>8668074</c:v>
                </c:pt>
                <c:pt idx="987">
                  <c:v>8678995</c:v>
                </c:pt>
                <c:pt idx="988">
                  <c:v>8685783</c:v>
                </c:pt>
                <c:pt idx="989">
                  <c:v>8701008</c:v>
                </c:pt>
                <c:pt idx="990">
                  <c:v>8713526</c:v>
                </c:pt>
                <c:pt idx="991">
                  <c:v>8737310</c:v>
                </c:pt>
                <c:pt idx="992">
                  <c:v>8755855</c:v>
                </c:pt>
                <c:pt idx="993">
                  <c:v>8758520</c:v>
                </c:pt>
                <c:pt idx="994">
                  <c:v>8783442</c:v>
                </c:pt>
                <c:pt idx="995">
                  <c:v>8812591</c:v>
                </c:pt>
                <c:pt idx="996">
                  <c:v>8828921</c:v>
                </c:pt>
                <c:pt idx="997">
                  <c:v>8925370</c:v>
                </c:pt>
                <c:pt idx="998">
                  <c:v>8952472</c:v>
                </c:pt>
                <c:pt idx="999">
                  <c:v>8993218</c:v>
                </c:pt>
                <c:pt idx="1000">
                  <c:v>8993763</c:v>
                </c:pt>
                <c:pt idx="1001">
                  <c:v>9011212</c:v>
                </c:pt>
                <c:pt idx="1002">
                  <c:v>9029268</c:v>
                </c:pt>
                <c:pt idx="1003">
                  <c:v>9054845</c:v>
                </c:pt>
                <c:pt idx="1004">
                  <c:v>9127573</c:v>
                </c:pt>
                <c:pt idx="1005">
                  <c:v>9132087</c:v>
                </c:pt>
                <c:pt idx="1006">
                  <c:v>9132832</c:v>
                </c:pt>
                <c:pt idx="1007">
                  <c:v>9171737</c:v>
                </c:pt>
                <c:pt idx="1008">
                  <c:v>9175305</c:v>
                </c:pt>
                <c:pt idx="1009">
                  <c:v>9188872</c:v>
                </c:pt>
                <c:pt idx="1010">
                  <c:v>9188940</c:v>
                </c:pt>
                <c:pt idx="1011">
                  <c:v>9204503</c:v>
                </c:pt>
                <c:pt idx="1012">
                  <c:v>9229387</c:v>
                </c:pt>
                <c:pt idx="1013">
                  <c:v>9240073</c:v>
                </c:pt>
                <c:pt idx="1014">
                  <c:v>9250491</c:v>
                </c:pt>
                <c:pt idx="1015">
                  <c:v>9260186</c:v>
                </c:pt>
                <c:pt idx="1016">
                  <c:v>9262100</c:v>
                </c:pt>
                <c:pt idx="1017">
                  <c:v>9287583</c:v>
                </c:pt>
                <c:pt idx="1018">
                  <c:v>9296587</c:v>
                </c:pt>
                <c:pt idx="1019">
                  <c:v>9335278</c:v>
                </c:pt>
                <c:pt idx="1020">
                  <c:v>9335473</c:v>
                </c:pt>
                <c:pt idx="1021">
                  <c:v>9354986</c:v>
                </c:pt>
                <c:pt idx="1022">
                  <c:v>9391057</c:v>
                </c:pt>
                <c:pt idx="1023">
                  <c:v>9419684</c:v>
                </c:pt>
                <c:pt idx="1024">
                  <c:v>9421169</c:v>
                </c:pt>
                <c:pt idx="1025">
                  <c:v>9441005</c:v>
                </c:pt>
                <c:pt idx="1026">
                  <c:v>9449634</c:v>
                </c:pt>
                <c:pt idx="1027">
                  <c:v>9460254</c:v>
                </c:pt>
                <c:pt idx="1028">
                  <c:v>9462131</c:v>
                </c:pt>
                <c:pt idx="1029">
                  <c:v>9518607</c:v>
                </c:pt>
                <c:pt idx="1030">
                  <c:v>9520083</c:v>
                </c:pt>
                <c:pt idx="1031">
                  <c:v>9540128</c:v>
                </c:pt>
                <c:pt idx="1032">
                  <c:v>9541170</c:v>
                </c:pt>
                <c:pt idx="1033">
                  <c:v>9550761</c:v>
                </c:pt>
                <c:pt idx="1034">
                  <c:v>9554969</c:v>
                </c:pt>
                <c:pt idx="1035">
                  <c:v>9557221</c:v>
                </c:pt>
                <c:pt idx="1036">
                  <c:v>9562713</c:v>
                </c:pt>
                <c:pt idx="1037">
                  <c:v>9573806</c:v>
                </c:pt>
                <c:pt idx="1038">
                  <c:v>9581259</c:v>
                </c:pt>
                <c:pt idx="1039">
                  <c:v>9581687</c:v>
                </c:pt>
                <c:pt idx="1040">
                  <c:v>9590573</c:v>
                </c:pt>
                <c:pt idx="1041">
                  <c:v>9599302</c:v>
                </c:pt>
                <c:pt idx="1042">
                  <c:v>9602852</c:v>
                </c:pt>
                <c:pt idx="1043">
                  <c:v>9634571</c:v>
                </c:pt>
                <c:pt idx="1044">
                  <c:v>9679106</c:v>
                </c:pt>
                <c:pt idx="1045">
                  <c:v>9680354</c:v>
                </c:pt>
                <c:pt idx="1046">
                  <c:v>9682137</c:v>
                </c:pt>
                <c:pt idx="1047">
                  <c:v>9688330</c:v>
                </c:pt>
                <c:pt idx="1048">
                  <c:v>9692598</c:v>
                </c:pt>
                <c:pt idx="1049">
                  <c:v>9703984</c:v>
                </c:pt>
                <c:pt idx="1050">
                  <c:v>9721384</c:v>
                </c:pt>
                <c:pt idx="1051">
                  <c:v>9746136</c:v>
                </c:pt>
                <c:pt idx="1052">
                  <c:v>9752327</c:v>
                </c:pt>
                <c:pt idx="1053">
                  <c:v>9770738</c:v>
                </c:pt>
                <c:pt idx="1054">
                  <c:v>9772504</c:v>
                </c:pt>
                <c:pt idx="1055">
                  <c:v>9773527</c:v>
                </c:pt>
                <c:pt idx="1056">
                  <c:v>9774582</c:v>
                </c:pt>
                <c:pt idx="1057">
                  <c:v>9786589</c:v>
                </c:pt>
                <c:pt idx="1058">
                  <c:v>9789671</c:v>
                </c:pt>
                <c:pt idx="1059">
                  <c:v>9791302</c:v>
                </c:pt>
                <c:pt idx="1060">
                  <c:v>9792214</c:v>
                </c:pt>
                <c:pt idx="1061">
                  <c:v>9794313</c:v>
                </c:pt>
                <c:pt idx="1062">
                  <c:v>9802940</c:v>
                </c:pt>
                <c:pt idx="1063">
                  <c:v>9840241</c:v>
                </c:pt>
                <c:pt idx="1064">
                  <c:v>9840445</c:v>
                </c:pt>
                <c:pt idx="1065">
                  <c:v>9852710</c:v>
                </c:pt>
                <c:pt idx="1066">
                  <c:v>9875908</c:v>
                </c:pt>
                <c:pt idx="1067">
                  <c:v>9907373</c:v>
                </c:pt>
                <c:pt idx="1068">
                  <c:v>9919108</c:v>
                </c:pt>
                <c:pt idx="1069">
                  <c:v>9923196</c:v>
                </c:pt>
                <c:pt idx="1070">
                  <c:v>9926776</c:v>
                </c:pt>
                <c:pt idx="1071">
                  <c:v>9943204</c:v>
                </c:pt>
                <c:pt idx="1072">
                  <c:v>9944414</c:v>
                </c:pt>
                <c:pt idx="1073">
                  <c:v>9947853</c:v>
                </c:pt>
                <c:pt idx="1074">
                  <c:v>9949856</c:v>
                </c:pt>
                <c:pt idx="1075">
                  <c:v>9972342</c:v>
                </c:pt>
                <c:pt idx="1076">
                  <c:v>9988881</c:v>
                </c:pt>
                <c:pt idx="1077">
                  <c:v>9991030</c:v>
                </c:pt>
                <c:pt idx="1078">
                  <c:v>10000029</c:v>
                </c:pt>
                <c:pt idx="1079">
                  <c:v>10003637</c:v>
                </c:pt>
                <c:pt idx="1080">
                  <c:v>10017900</c:v>
                </c:pt>
                <c:pt idx="1081">
                  <c:v>10020304</c:v>
                </c:pt>
                <c:pt idx="1082">
                  <c:v>10057657</c:v>
                </c:pt>
                <c:pt idx="1083">
                  <c:v>10076268</c:v>
                </c:pt>
                <c:pt idx="1084">
                  <c:v>10084983</c:v>
                </c:pt>
                <c:pt idx="1085">
                  <c:v>10086455</c:v>
                </c:pt>
                <c:pt idx="1086">
                  <c:v>10088191</c:v>
                </c:pt>
                <c:pt idx="1087">
                  <c:v>10096832</c:v>
                </c:pt>
                <c:pt idx="1088">
                  <c:v>10098733</c:v>
                </c:pt>
                <c:pt idx="1089">
                  <c:v>10122089</c:v>
                </c:pt>
                <c:pt idx="1090">
                  <c:v>10152762</c:v>
                </c:pt>
                <c:pt idx="1091">
                  <c:v>10216396</c:v>
                </c:pt>
                <c:pt idx="1092">
                  <c:v>10256614</c:v>
                </c:pt>
                <c:pt idx="1093">
                  <c:v>10286762</c:v>
                </c:pt>
                <c:pt idx="1094">
                  <c:v>10292499</c:v>
                </c:pt>
                <c:pt idx="1095">
                  <c:v>10292686</c:v>
                </c:pt>
                <c:pt idx="1096">
                  <c:v>10295815</c:v>
                </c:pt>
                <c:pt idx="1097">
                  <c:v>10315194</c:v>
                </c:pt>
                <c:pt idx="1098">
                  <c:v>10337603</c:v>
                </c:pt>
                <c:pt idx="1099">
                  <c:v>10345657</c:v>
                </c:pt>
                <c:pt idx="1100">
                  <c:v>10364668</c:v>
                </c:pt>
                <c:pt idx="1101">
                  <c:v>10366433</c:v>
                </c:pt>
                <c:pt idx="1102">
                  <c:v>10372748</c:v>
                </c:pt>
                <c:pt idx="1103">
                  <c:v>10383905</c:v>
                </c:pt>
                <c:pt idx="1104">
                  <c:v>10386743</c:v>
                </c:pt>
                <c:pt idx="1105">
                  <c:v>10417563</c:v>
                </c:pt>
                <c:pt idx="1106">
                  <c:v>10438837</c:v>
                </c:pt>
                <c:pt idx="1107">
                  <c:v>10447928</c:v>
                </c:pt>
                <c:pt idx="1108">
                  <c:v>10470178</c:v>
                </c:pt>
                <c:pt idx="1109">
                  <c:v>10513195</c:v>
                </c:pt>
                <c:pt idx="1110">
                  <c:v>10519744</c:v>
                </c:pt>
                <c:pt idx="1111">
                  <c:v>10544769</c:v>
                </c:pt>
                <c:pt idx="1112">
                  <c:v>10547370</c:v>
                </c:pt>
                <c:pt idx="1113">
                  <c:v>10548829</c:v>
                </c:pt>
                <c:pt idx="1114">
                  <c:v>10551767</c:v>
                </c:pt>
                <c:pt idx="1115">
                  <c:v>10555363</c:v>
                </c:pt>
                <c:pt idx="1116">
                  <c:v>10569373</c:v>
                </c:pt>
                <c:pt idx="1117">
                  <c:v>10590282</c:v>
                </c:pt>
                <c:pt idx="1118">
                  <c:v>10603307</c:v>
                </c:pt>
                <c:pt idx="1119">
                  <c:v>10605298</c:v>
                </c:pt>
                <c:pt idx="1120">
                  <c:v>10618457</c:v>
                </c:pt>
                <c:pt idx="1121">
                  <c:v>10620467</c:v>
                </c:pt>
                <c:pt idx="1122">
                  <c:v>10622625</c:v>
                </c:pt>
                <c:pt idx="1123">
                  <c:v>10652965</c:v>
                </c:pt>
                <c:pt idx="1124">
                  <c:v>10656987</c:v>
                </c:pt>
                <c:pt idx="1125">
                  <c:v>10665430</c:v>
                </c:pt>
                <c:pt idx="1126">
                  <c:v>10676734</c:v>
                </c:pt>
                <c:pt idx="1127">
                  <c:v>10692026</c:v>
                </c:pt>
                <c:pt idx="1128">
                  <c:v>10806996</c:v>
                </c:pt>
                <c:pt idx="1129">
                  <c:v>10808381</c:v>
                </c:pt>
                <c:pt idx="1130">
                  <c:v>10855700</c:v>
                </c:pt>
                <c:pt idx="1131">
                  <c:v>10871811</c:v>
                </c:pt>
                <c:pt idx="1132">
                  <c:v>10894446</c:v>
                </c:pt>
                <c:pt idx="1133">
                  <c:v>10910587</c:v>
                </c:pt>
                <c:pt idx="1134">
                  <c:v>10913329</c:v>
                </c:pt>
                <c:pt idx="1135">
                  <c:v>10921367</c:v>
                </c:pt>
                <c:pt idx="1136">
                  <c:v>10930361</c:v>
                </c:pt>
                <c:pt idx="1137">
                  <c:v>10942866</c:v>
                </c:pt>
                <c:pt idx="1138">
                  <c:v>10952517</c:v>
                </c:pt>
                <c:pt idx="1139">
                  <c:v>10962882</c:v>
                </c:pt>
                <c:pt idx="1140">
                  <c:v>10972709</c:v>
                </c:pt>
                <c:pt idx="1141">
                  <c:v>10976634</c:v>
                </c:pt>
                <c:pt idx="1142">
                  <c:v>10981095</c:v>
                </c:pt>
                <c:pt idx="1143">
                  <c:v>11069555</c:v>
                </c:pt>
                <c:pt idx="1144">
                  <c:v>11080974</c:v>
                </c:pt>
                <c:pt idx="1145">
                  <c:v>11103736</c:v>
                </c:pt>
                <c:pt idx="1146">
                  <c:v>11133326</c:v>
                </c:pt>
                <c:pt idx="1147">
                  <c:v>11150205</c:v>
                </c:pt>
                <c:pt idx="1148">
                  <c:v>11154497</c:v>
                </c:pt>
                <c:pt idx="1149">
                  <c:v>11190236</c:v>
                </c:pt>
                <c:pt idx="1150">
                  <c:v>11202041</c:v>
                </c:pt>
                <c:pt idx="1151">
                  <c:v>11209487</c:v>
                </c:pt>
                <c:pt idx="1152">
                  <c:v>11231930</c:v>
                </c:pt>
                <c:pt idx="1153">
                  <c:v>11272610</c:v>
                </c:pt>
                <c:pt idx="1154">
                  <c:v>11273927</c:v>
                </c:pt>
                <c:pt idx="1155">
                  <c:v>11295393</c:v>
                </c:pt>
                <c:pt idx="1156">
                  <c:v>11330851</c:v>
                </c:pt>
                <c:pt idx="1157">
                  <c:v>11332559</c:v>
                </c:pt>
                <c:pt idx="1158">
                  <c:v>11355545</c:v>
                </c:pt>
                <c:pt idx="1159">
                  <c:v>11358448</c:v>
                </c:pt>
                <c:pt idx="1160">
                  <c:v>11370082</c:v>
                </c:pt>
                <c:pt idx="1161">
                  <c:v>11391933</c:v>
                </c:pt>
                <c:pt idx="1162">
                  <c:v>11392153</c:v>
                </c:pt>
                <c:pt idx="1163">
                  <c:v>11403959</c:v>
                </c:pt>
                <c:pt idx="1164">
                  <c:v>11517171</c:v>
                </c:pt>
                <c:pt idx="1165">
                  <c:v>11555067</c:v>
                </c:pt>
                <c:pt idx="1166">
                  <c:v>11559071</c:v>
                </c:pt>
                <c:pt idx="1167">
                  <c:v>11600217</c:v>
                </c:pt>
                <c:pt idx="1168">
                  <c:v>11611752</c:v>
                </c:pt>
                <c:pt idx="1169">
                  <c:v>11613912</c:v>
                </c:pt>
                <c:pt idx="1170">
                  <c:v>11630609</c:v>
                </c:pt>
                <c:pt idx="1171">
                  <c:v>11649342</c:v>
                </c:pt>
                <c:pt idx="1172">
                  <c:v>11654763</c:v>
                </c:pt>
                <c:pt idx="1173">
                  <c:v>11696919</c:v>
                </c:pt>
                <c:pt idx="1174">
                  <c:v>11726425</c:v>
                </c:pt>
                <c:pt idx="1175">
                  <c:v>11727143</c:v>
                </c:pt>
                <c:pt idx="1176">
                  <c:v>11756990</c:v>
                </c:pt>
                <c:pt idx="1177">
                  <c:v>11771833</c:v>
                </c:pt>
                <c:pt idx="1178">
                  <c:v>11793019</c:v>
                </c:pt>
                <c:pt idx="1179">
                  <c:v>11798122</c:v>
                </c:pt>
                <c:pt idx="1180">
                  <c:v>11822061</c:v>
                </c:pt>
                <c:pt idx="1181">
                  <c:v>11827226</c:v>
                </c:pt>
                <c:pt idx="1182">
                  <c:v>11844525</c:v>
                </c:pt>
                <c:pt idx="1183">
                  <c:v>11852393</c:v>
                </c:pt>
                <c:pt idx="1184">
                  <c:v>11887826</c:v>
                </c:pt>
                <c:pt idx="1185">
                  <c:v>11903383</c:v>
                </c:pt>
                <c:pt idx="1186">
                  <c:v>11910661</c:v>
                </c:pt>
                <c:pt idx="1187">
                  <c:v>11970274</c:v>
                </c:pt>
                <c:pt idx="1188">
                  <c:v>11980555</c:v>
                </c:pt>
                <c:pt idx="1189">
                  <c:v>12003362</c:v>
                </c:pt>
                <c:pt idx="1190">
                  <c:v>12062456</c:v>
                </c:pt>
                <c:pt idx="1191">
                  <c:v>12062787</c:v>
                </c:pt>
                <c:pt idx="1192">
                  <c:v>12123711</c:v>
                </c:pt>
                <c:pt idx="1193">
                  <c:v>12128500</c:v>
                </c:pt>
                <c:pt idx="1194">
                  <c:v>12147440</c:v>
                </c:pt>
                <c:pt idx="1195">
                  <c:v>12161205</c:v>
                </c:pt>
                <c:pt idx="1196">
                  <c:v>12179016</c:v>
                </c:pt>
                <c:pt idx="1197">
                  <c:v>12234363</c:v>
                </c:pt>
                <c:pt idx="1198">
                  <c:v>12239314</c:v>
                </c:pt>
                <c:pt idx="1199">
                  <c:v>12243051</c:v>
                </c:pt>
                <c:pt idx="1200">
                  <c:v>12260580</c:v>
                </c:pt>
                <c:pt idx="1201">
                  <c:v>12260739</c:v>
                </c:pt>
                <c:pt idx="1202">
                  <c:v>12265717</c:v>
                </c:pt>
                <c:pt idx="1203">
                  <c:v>12302147</c:v>
                </c:pt>
                <c:pt idx="1204">
                  <c:v>12365682</c:v>
                </c:pt>
                <c:pt idx="1205">
                  <c:v>12385955</c:v>
                </c:pt>
                <c:pt idx="1206">
                  <c:v>12398785</c:v>
                </c:pt>
                <c:pt idx="1207">
                  <c:v>12419468</c:v>
                </c:pt>
                <c:pt idx="1208">
                  <c:v>12430746</c:v>
                </c:pt>
                <c:pt idx="1209">
                  <c:v>12435208</c:v>
                </c:pt>
                <c:pt idx="1210">
                  <c:v>12514858</c:v>
                </c:pt>
                <c:pt idx="1211">
                  <c:v>12515938</c:v>
                </c:pt>
                <c:pt idx="1212">
                  <c:v>12518452</c:v>
                </c:pt>
                <c:pt idx="1213">
                  <c:v>12534752</c:v>
                </c:pt>
                <c:pt idx="1214">
                  <c:v>12568519</c:v>
                </c:pt>
                <c:pt idx="1215">
                  <c:v>12571789</c:v>
                </c:pt>
                <c:pt idx="1216">
                  <c:v>12583058</c:v>
                </c:pt>
                <c:pt idx="1217">
                  <c:v>12615669</c:v>
                </c:pt>
                <c:pt idx="1218">
                  <c:v>12636618</c:v>
                </c:pt>
                <c:pt idx="1219">
                  <c:v>12650794</c:v>
                </c:pt>
                <c:pt idx="1220">
                  <c:v>12658882</c:v>
                </c:pt>
                <c:pt idx="1221">
                  <c:v>12696647</c:v>
                </c:pt>
                <c:pt idx="1222">
                  <c:v>12706502</c:v>
                </c:pt>
                <c:pt idx="1223">
                  <c:v>12706851</c:v>
                </c:pt>
                <c:pt idx="1224">
                  <c:v>12708347</c:v>
                </c:pt>
                <c:pt idx="1225">
                  <c:v>12710712</c:v>
                </c:pt>
                <c:pt idx="1226">
                  <c:v>12725500</c:v>
                </c:pt>
                <c:pt idx="1227">
                  <c:v>12763669</c:v>
                </c:pt>
                <c:pt idx="1228">
                  <c:v>12772446</c:v>
                </c:pt>
                <c:pt idx="1229">
                  <c:v>12776184</c:v>
                </c:pt>
                <c:pt idx="1230">
                  <c:v>12794781</c:v>
                </c:pt>
                <c:pt idx="1231">
                  <c:v>12798936</c:v>
                </c:pt>
                <c:pt idx="1232">
                  <c:v>12803481</c:v>
                </c:pt>
                <c:pt idx="1233">
                  <c:v>12804388</c:v>
                </c:pt>
                <c:pt idx="1234">
                  <c:v>12830388</c:v>
                </c:pt>
                <c:pt idx="1235">
                  <c:v>12863984</c:v>
                </c:pt>
                <c:pt idx="1236">
                  <c:v>12870989</c:v>
                </c:pt>
                <c:pt idx="1237">
                  <c:v>12895831</c:v>
                </c:pt>
                <c:pt idx="1238">
                  <c:v>12917384</c:v>
                </c:pt>
                <c:pt idx="1239">
                  <c:v>12923983</c:v>
                </c:pt>
                <c:pt idx="1240">
                  <c:v>12934615</c:v>
                </c:pt>
                <c:pt idx="1241">
                  <c:v>12993876</c:v>
                </c:pt>
                <c:pt idx="1242">
                  <c:v>13027167</c:v>
                </c:pt>
                <c:pt idx="1243">
                  <c:v>13077621</c:v>
                </c:pt>
                <c:pt idx="1244">
                  <c:v>13130640</c:v>
                </c:pt>
                <c:pt idx="1245">
                  <c:v>13134755</c:v>
                </c:pt>
                <c:pt idx="1246">
                  <c:v>13205161</c:v>
                </c:pt>
                <c:pt idx="1247">
                  <c:v>13223893</c:v>
                </c:pt>
                <c:pt idx="1248">
                  <c:v>13237836</c:v>
                </c:pt>
                <c:pt idx="1249">
                  <c:v>13242517</c:v>
                </c:pt>
                <c:pt idx="1250">
                  <c:v>13274798</c:v>
                </c:pt>
                <c:pt idx="1251">
                  <c:v>13275854</c:v>
                </c:pt>
                <c:pt idx="1252">
                  <c:v>13304305</c:v>
                </c:pt>
                <c:pt idx="1253">
                  <c:v>13319995</c:v>
                </c:pt>
                <c:pt idx="1254">
                  <c:v>13348228</c:v>
                </c:pt>
                <c:pt idx="1255">
                  <c:v>13350905</c:v>
                </c:pt>
                <c:pt idx="1256">
                  <c:v>13356065</c:v>
                </c:pt>
                <c:pt idx="1257">
                  <c:v>13410248</c:v>
                </c:pt>
                <c:pt idx="1258">
                  <c:v>13483178</c:v>
                </c:pt>
                <c:pt idx="1259">
                  <c:v>13505475</c:v>
                </c:pt>
                <c:pt idx="1260">
                  <c:v>13529076</c:v>
                </c:pt>
                <c:pt idx="1261">
                  <c:v>13566215</c:v>
                </c:pt>
                <c:pt idx="1262">
                  <c:v>13632730</c:v>
                </c:pt>
                <c:pt idx="1263">
                  <c:v>13642379</c:v>
                </c:pt>
                <c:pt idx="1264">
                  <c:v>13674247</c:v>
                </c:pt>
                <c:pt idx="1265">
                  <c:v>13711278</c:v>
                </c:pt>
                <c:pt idx="1266">
                  <c:v>13731403</c:v>
                </c:pt>
                <c:pt idx="1267">
                  <c:v>13736624</c:v>
                </c:pt>
                <c:pt idx="1268">
                  <c:v>13743641</c:v>
                </c:pt>
                <c:pt idx="1269">
                  <c:v>13790767</c:v>
                </c:pt>
                <c:pt idx="1270">
                  <c:v>13817352</c:v>
                </c:pt>
                <c:pt idx="1271">
                  <c:v>13817732</c:v>
                </c:pt>
                <c:pt idx="1272">
                  <c:v>13823647</c:v>
                </c:pt>
                <c:pt idx="1273">
                  <c:v>13888289</c:v>
                </c:pt>
                <c:pt idx="1274">
                  <c:v>13896044</c:v>
                </c:pt>
                <c:pt idx="1275">
                  <c:v>13898117</c:v>
                </c:pt>
                <c:pt idx="1276">
                  <c:v>13956456</c:v>
                </c:pt>
                <c:pt idx="1277">
                  <c:v>13976997</c:v>
                </c:pt>
                <c:pt idx="1278">
                  <c:v>13988289</c:v>
                </c:pt>
                <c:pt idx="1279">
                  <c:v>13997197</c:v>
                </c:pt>
                <c:pt idx="1280">
                  <c:v>14016898</c:v>
                </c:pt>
                <c:pt idx="1281">
                  <c:v>14035660</c:v>
                </c:pt>
                <c:pt idx="1282">
                  <c:v>14039163</c:v>
                </c:pt>
                <c:pt idx="1283">
                  <c:v>14057394</c:v>
                </c:pt>
                <c:pt idx="1284">
                  <c:v>14058111</c:v>
                </c:pt>
                <c:pt idx="1285">
                  <c:v>14087992</c:v>
                </c:pt>
                <c:pt idx="1286">
                  <c:v>14094901</c:v>
                </c:pt>
                <c:pt idx="1287">
                  <c:v>14123150</c:v>
                </c:pt>
                <c:pt idx="1288">
                  <c:v>14130730</c:v>
                </c:pt>
                <c:pt idx="1289">
                  <c:v>14138499</c:v>
                </c:pt>
                <c:pt idx="1290">
                  <c:v>14139251</c:v>
                </c:pt>
                <c:pt idx="1291">
                  <c:v>14143382</c:v>
                </c:pt>
                <c:pt idx="1292">
                  <c:v>14229159</c:v>
                </c:pt>
                <c:pt idx="1293">
                  <c:v>14253403</c:v>
                </c:pt>
                <c:pt idx="1294">
                  <c:v>14262614</c:v>
                </c:pt>
                <c:pt idx="1295">
                  <c:v>14268157</c:v>
                </c:pt>
                <c:pt idx="1296">
                  <c:v>14275599</c:v>
                </c:pt>
                <c:pt idx="1297">
                  <c:v>14363575</c:v>
                </c:pt>
                <c:pt idx="1298">
                  <c:v>14398760</c:v>
                </c:pt>
                <c:pt idx="1299">
                  <c:v>14414200</c:v>
                </c:pt>
                <c:pt idx="1300">
                  <c:v>14414787</c:v>
                </c:pt>
                <c:pt idx="1301">
                  <c:v>14444017</c:v>
                </c:pt>
                <c:pt idx="1302">
                  <c:v>14448941</c:v>
                </c:pt>
                <c:pt idx="1303">
                  <c:v>14471934</c:v>
                </c:pt>
                <c:pt idx="1304">
                  <c:v>14513477</c:v>
                </c:pt>
                <c:pt idx="1305">
                  <c:v>14519258</c:v>
                </c:pt>
                <c:pt idx="1306">
                  <c:v>14540196</c:v>
                </c:pt>
                <c:pt idx="1307">
                  <c:v>14545864</c:v>
                </c:pt>
                <c:pt idx="1308">
                  <c:v>14554963</c:v>
                </c:pt>
                <c:pt idx="1309">
                  <c:v>14626656</c:v>
                </c:pt>
                <c:pt idx="1310">
                  <c:v>14631970</c:v>
                </c:pt>
                <c:pt idx="1311">
                  <c:v>14633972</c:v>
                </c:pt>
                <c:pt idx="1312">
                  <c:v>14653198</c:v>
                </c:pt>
                <c:pt idx="1313">
                  <c:v>14673812</c:v>
                </c:pt>
                <c:pt idx="1314">
                  <c:v>14692970</c:v>
                </c:pt>
                <c:pt idx="1315">
                  <c:v>14698422</c:v>
                </c:pt>
                <c:pt idx="1316">
                  <c:v>14705698</c:v>
                </c:pt>
                <c:pt idx="1317">
                  <c:v>14751640</c:v>
                </c:pt>
                <c:pt idx="1318">
                  <c:v>14764323</c:v>
                </c:pt>
                <c:pt idx="1319">
                  <c:v>14808350</c:v>
                </c:pt>
                <c:pt idx="1320">
                  <c:v>14836931</c:v>
                </c:pt>
                <c:pt idx="1321">
                  <c:v>14837422</c:v>
                </c:pt>
                <c:pt idx="1322">
                  <c:v>14841420</c:v>
                </c:pt>
                <c:pt idx="1323">
                  <c:v>14859498</c:v>
                </c:pt>
                <c:pt idx="1324">
                  <c:v>14907658</c:v>
                </c:pt>
                <c:pt idx="1325">
                  <c:v>14910075</c:v>
                </c:pt>
                <c:pt idx="1326">
                  <c:v>14973766</c:v>
                </c:pt>
                <c:pt idx="1327">
                  <c:v>14989180</c:v>
                </c:pt>
                <c:pt idx="1328">
                  <c:v>15015235</c:v>
                </c:pt>
                <c:pt idx="1329">
                  <c:v>15044614</c:v>
                </c:pt>
                <c:pt idx="1330">
                  <c:v>15054675</c:v>
                </c:pt>
                <c:pt idx="1331">
                  <c:v>15059205</c:v>
                </c:pt>
                <c:pt idx="1332">
                  <c:v>15108326</c:v>
                </c:pt>
                <c:pt idx="1333">
                  <c:v>15145426</c:v>
                </c:pt>
                <c:pt idx="1334">
                  <c:v>15150056</c:v>
                </c:pt>
                <c:pt idx="1335">
                  <c:v>15153474</c:v>
                </c:pt>
                <c:pt idx="1336">
                  <c:v>15176739</c:v>
                </c:pt>
                <c:pt idx="1337">
                  <c:v>15178582</c:v>
                </c:pt>
                <c:pt idx="1338">
                  <c:v>15185851</c:v>
                </c:pt>
                <c:pt idx="1339">
                  <c:v>15218856</c:v>
                </c:pt>
                <c:pt idx="1340">
                  <c:v>15224957</c:v>
                </c:pt>
                <c:pt idx="1341">
                  <c:v>15235972</c:v>
                </c:pt>
                <c:pt idx="1342">
                  <c:v>15268222</c:v>
                </c:pt>
                <c:pt idx="1343">
                  <c:v>15309661</c:v>
                </c:pt>
                <c:pt idx="1344">
                  <c:v>15309832</c:v>
                </c:pt>
                <c:pt idx="1345">
                  <c:v>15341890</c:v>
                </c:pt>
                <c:pt idx="1346">
                  <c:v>15344735</c:v>
                </c:pt>
                <c:pt idx="1347">
                  <c:v>15397924</c:v>
                </c:pt>
                <c:pt idx="1348">
                  <c:v>15428636</c:v>
                </c:pt>
                <c:pt idx="1349">
                  <c:v>15474642</c:v>
                </c:pt>
                <c:pt idx="1350">
                  <c:v>15519236</c:v>
                </c:pt>
                <c:pt idx="1351">
                  <c:v>15540626</c:v>
                </c:pt>
                <c:pt idx="1352">
                  <c:v>15575313</c:v>
                </c:pt>
                <c:pt idx="1353">
                  <c:v>15582957</c:v>
                </c:pt>
                <c:pt idx="1354">
                  <c:v>15585800</c:v>
                </c:pt>
                <c:pt idx="1355">
                  <c:v>15599448</c:v>
                </c:pt>
                <c:pt idx="1356">
                  <c:v>15605440</c:v>
                </c:pt>
                <c:pt idx="1357">
                  <c:v>15615062</c:v>
                </c:pt>
                <c:pt idx="1358">
                  <c:v>15644817</c:v>
                </c:pt>
                <c:pt idx="1359">
                  <c:v>15651566</c:v>
                </c:pt>
                <c:pt idx="1360">
                  <c:v>15716797</c:v>
                </c:pt>
                <c:pt idx="1361">
                  <c:v>15717278</c:v>
                </c:pt>
                <c:pt idx="1362">
                  <c:v>15718169</c:v>
                </c:pt>
                <c:pt idx="1363">
                  <c:v>15740952</c:v>
                </c:pt>
                <c:pt idx="1364">
                  <c:v>15743579</c:v>
                </c:pt>
                <c:pt idx="1365">
                  <c:v>15744022</c:v>
                </c:pt>
                <c:pt idx="1366">
                  <c:v>15768877</c:v>
                </c:pt>
                <c:pt idx="1367">
                  <c:v>15771625</c:v>
                </c:pt>
                <c:pt idx="1368">
                  <c:v>15786483</c:v>
                </c:pt>
                <c:pt idx="1369">
                  <c:v>15806009</c:v>
                </c:pt>
                <c:pt idx="1370">
                  <c:v>15820055</c:v>
                </c:pt>
                <c:pt idx="1371">
                  <c:v>15830506</c:v>
                </c:pt>
                <c:pt idx="1372">
                  <c:v>15857963</c:v>
                </c:pt>
                <c:pt idx="1373">
                  <c:v>15922357</c:v>
                </c:pt>
                <c:pt idx="1374">
                  <c:v>15945059</c:v>
                </c:pt>
                <c:pt idx="1375">
                  <c:v>15960673</c:v>
                </c:pt>
                <c:pt idx="1376">
                  <c:v>15976825</c:v>
                </c:pt>
                <c:pt idx="1377">
                  <c:v>15989964</c:v>
                </c:pt>
                <c:pt idx="1378">
                  <c:v>16043782</c:v>
                </c:pt>
                <c:pt idx="1379">
                  <c:v>16088708</c:v>
                </c:pt>
                <c:pt idx="1380">
                  <c:v>16090942</c:v>
                </c:pt>
                <c:pt idx="1381">
                  <c:v>16100964</c:v>
                </c:pt>
                <c:pt idx="1382">
                  <c:v>16111831</c:v>
                </c:pt>
                <c:pt idx="1383">
                  <c:v>16155843</c:v>
                </c:pt>
                <c:pt idx="1384">
                  <c:v>16172419</c:v>
                </c:pt>
                <c:pt idx="1385">
                  <c:v>16213289</c:v>
                </c:pt>
                <c:pt idx="1386">
                  <c:v>16245062</c:v>
                </c:pt>
                <c:pt idx="1387">
                  <c:v>16245881</c:v>
                </c:pt>
                <c:pt idx="1388">
                  <c:v>16256335</c:v>
                </c:pt>
                <c:pt idx="1389">
                  <c:v>16259214</c:v>
                </c:pt>
                <c:pt idx="1390">
                  <c:v>16290000</c:v>
                </c:pt>
                <c:pt idx="1391">
                  <c:v>16305354</c:v>
                </c:pt>
                <c:pt idx="1392">
                  <c:v>16398368</c:v>
                </c:pt>
                <c:pt idx="1393">
                  <c:v>16417607</c:v>
                </c:pt>
                <c:pt idx="1394">
                  <c:v>16428557</c:v>
                </c:pt>
                <c:pt idx="1395">
                  <c:v>16428944</c:v>
                </c:pt>
                <c:pt idx="1396">
                  <c:v>16474996</c:v>
                </c:pt>
                <c:pt idx="1397">
                  <c:v>16476489</c:v>
                </c:pt>
                <c:pt idx="1398">
                  <c:v>16484047</c:v>
                </c:pt>
                <c:pt idx="1399">
                  <c:v>16492570</c:v>
                </c:pt>
                <c:pt idx="1400">
                  <c:v>16551497</c:v>
                </c:pt>
                <c:pt idx="1401">
                  <c:v>16568461</c:v>
                </c:pt>
                <c:pt idx="1402">
                  <c:v>16578778</c:v>
                </c:pt>
                <c:pt idx="1403">
                  <c:v>16582674</c:v>
                </c:pt>
                <c:pt idx="1404">
                  <c:v>16624122</c:v>
                </c:pt>
                <c:pt idx="1405">
                  <c:v>16634546</c:v>
                </c:pt>
                <c:pt idx="1406">
                  <c:v>16685548</c:v>
                </c:pt>
                <c:pt idx="1407">
                  <c:v>16695347</c:v>
                </c:pt>
                <c:pt idx="1408">
                  <c:v>16742084</c:v>
                </c:pt>
                <c:pt idx="1409">
                  <c:v>16791965</c:v>
                </c:pt>
                <c:pt idx="1410">
                  <c:v>16838080</c:v>
                </c:pt>
                <c:pt idx="1411">
                  <c:v>16851908</c:v>
                </c:pt>
                <c:pt idx="1412">
                  <c:v>16880928</c:v>
                </c:pt>
                <c:pt idx="1413">
                  <c:v>16900248</c:v>
                </c:pt>
                <c:pt idx="1414">
                  <c:v>16906608</c:v>
                </c:pt>
                <c:pt idx="1415">
                  <c:v>16906695</c:v>
                </c:pt>
                <c:pt idx="1416">
                  <c:v>16926386</c:v>
                </c:pt>
                <c:pt idx="1417">
                  <c:v>16946106</c:v>
                </c:pt>
                <c:pt idx="1418">
                  <c:v>16952136</c:v>
                </c:pt>
                <c:pt idx="1419">
                  <c:v>16954865</c:v>
                </c:pt>
                <c:pt idx="1420">
                  <c:v>16966298</c:v>
                </c:pt>
                <c:pt idx="1421">
                  <c:v>16970175</c:v>
                </c:pt>
                <c:pt idx="1422">
                  <c:v>16993227</c:v>
                </c:pt>
                <c:pt idx="1423">
                  <c:v>16993893</c:v>
                </c:pt>
                <c:pt idx="1424">
                  <c:v>16997668</c:v>
                </c:pt>
                <c:pt idx="1425">
                  <c:v>17035196</c:v>
                </c:pt>
                <c:pt idx="1426">
                  <c:v>17044471</c:v>
                </c:pt>
                <c:pt idx="1427">
                  <c:v>17054325</c:v>
                </c:pt>
                <c:pt idx="1428">
                  <c:v>17055117</c:v>
                </c:pt>
                <c:pt idx="1429">
                  <c:v>17055503</c:v>
                </c:pt>
                <c:pt idx="1430">
                  <c:v>17078364</c:v>
                </c:pt>
                <c:pt idx="1431">
                  <c:v>17123337</c:v>
                </c:pt>
                <c:pt idx="1432">
                  <c:v>17125604</c:v>
                </c:pt>
                <c:pt idx="1433">
                  <c:v>17150217</c:v>
                </c:pt>
                <c:pt idx="1434">
                  <c:v>17182649</c:v>
                </c:pt>
                <c:pt idx="1435">
                  <c:v>17205128</c:v>
                </c:pt>
                <c:pt idx="1436">
                  <c:v>17207062</c:v>
                </c:pt>
                <c:pt idx="1437">
                  <c:v>17224213</c:v>
                </c:pt>
                <c:pt idx="1438">
                  <c:v>17256405</c:v>
                </c:pt>
                <c:pt idx="1439">
                  <c:v>17257482</c:v>
                </c:pt>
                <c:pt idx="1440">
                  <c:v>17326676</c:v>
                </c:pt>
                <c:pt idx="1441">
                  <c:v>17380232</c:v>
                </c:pt>
                <c:pt idx="1442">
                  <c:v>17381735</c:v>
                </c:pt>
                <c:pt idx="1443">
                  <c:v>17403695</c:v>
                </c:pt>
                <c:pt idx="1444">
                  <c:v>17436558</c:v>
                </c:pt>
                <c:pt idx="1445">
                  <c:v>17476987</c:v>
                </c:pt>
                <c:pt idx="1446">
                  <c:v>17477288</c:v>
                </c:pt>
                <c:pt idx="1447">
                  <c:v>17504079</c:v>
                </c:pt>
                <c:pt idx="1448">
                  <c:v>17702074</c:v>
                </c:pt>
                <c:pt idx="1449">
                  <c:v>17723324</c:v>
                </c:pt>
                <c:pt idx="1450">
                  <c:v>17742169</c:v>
                </c:pt>
                <c:pt idx="1451">
                  <c:v>17758345</c:v>
                </c:pt>
                <c:pt idx="1452">
                  <c:v>17778772</c:v>
                </c:pt>
                <c:pt idx="1453">
                  <c:v>17792311</c:v>
                </c:pt>
                <c:pt idx="1454">
                  <c:v>17818537</c:v>
                </c:pt>
                <c:pt idx="1455">
                  <c:v>17834891</c:v>
                </c:pt>
                <c:pt idx="1456">
                  <c:v>17870075</c:v>
                </c:pt>
                <c:pt idx="1457">
                  <c:v>17893563</c:v>
                </c:pt>
                <c:pt idx="1458">
                  <c:v>17916157</c:v>
                </c:pt>
                <c:pt idx="1459">
                  <c:v>17934570</c:v>
                </c:pt>
                <c:pt idx="1460">
                  <c:v>17943997</c:v>
                </c:pt>
                <c:pt idx="1461">
                  <c:v>17956639</c:v>
                </c:pt>
                <c:pt idx="1462">
                  <c:v>17964679</c:v>
                </c:pt>
                <c:pt idx="1463">
                  <c:v>17984882</c:v>
                </c:pt>
                <c:pt idx="1464">
                  <c:v>18000247</c:v>
                </c:pt>
                <c:pt idx="1465">
                  <c:v>18009539</c:v>
                </c:pt>
                <c:pt idx="1466">
                  <c:v>18036928</c:v>
                </c:pt>
                <c:pt idx="1467">
                  <c:v>18047985</c:v>
                </c:pt>
                <c:pt idx="1468">
                  <c:v>18048636</c:v>
                </c:pt>
                <c:pt idx="1469">
                  <c:v>18054783</c:v>
                </c:pt>
                <c:pt idx="1470">
                  <c:v>18066659</c:v>
                </c:pt>
                <c:pt idx="1471">
                  <c:v>18069324</c:v>
                </c:pt>
                <c:pt idx="1472">
                  <c:v>18088273</c:v>
                </c:pt>
                <c:pt idx="1473">
                  <c:v>18091352</c:v>
                </c:pt>
                <c:pt idx="1474">
                  <c:v>18200060</c:v>
                </c:pt>
                <c:pt idx="1475">
                  <c:v>18220671</c:v>
                </c:pt>
                <c:pt idx="1476">
                  <c:v>18291281</c:v>
                </c:pt>
                <c:pt idx="1477">
                  <c:v>18332074</c:v>
                </c:pt>
                <c:pt idx="1478">
                  <c:v>18396406</c:v>
                </c:pt>
                <c:pt idx="1479">
                  <c:v>18491195</c:v>
                </c:pt>
                <c:pt idx="1480">
                  <c:v>18611568</c:v>
                </c:pt>
                <c:pt idx="1481">
                  <c:v>18651006</c:v>
                </c:pt>
                <c:pt idx="1482">
                  <c:v>18713504</c:v>
                </c:pt>
                <c:pt idx="1483">
                  <c:v>18715163</c:v>
                </c:pt>
                <c:pt idx="1484">
                  <c:v>18792908</c:v>
                </c:pt>
                <c:pt idx="1485">
                  <c:v>18830369</c:v>
                </c:pt>
                <c:pt idx="1486">
                  <c:v>18879994</c:v>
                </c:pt>
                <c:pt idx="1487">
                  <c:v>18894492</c:v>
                </c:pt>
                <c:pt idx="1488">
                  <c:v>18894668</c:v>
                </c:pt>
                <c:pt idx="1489">
                  <c:v>18896296</c:v>
                </c:pt>
                <c:pt idx="1490">
                  <c:v>18934673</c:v>
                </c:pt>
                <c:pt idx="1491">
                  <c:v>18975008</c:v>
                </c:pt>
                <c:pt idx="1492">
                  <c:v>19003407</c:v>
                </c:pt>
                <c:pt idx="1493">
                  <c:v>19008477</c:v>
                </c:pt>
                <c:pt idx="1494">
                  <c:v>19056940</c:v>
                </c:pt>
                <c:pt idx="1495">
                  <c:v>19068776</c:v>
                </c:pt>
                <c:pt idx="1496">
                  <c:v>19070921</c:v>
                </c:pt>
                <c:pt idx="1497">
                  <c:v>19099183</c:v>
                </c:pt>
                <c:pt idx="1498">
                  <c:v>19112828</c:v>
                </c:pt>
                <c:pt idx="1499">
                  <c:v>19113533</c:v>
                </c:pt>
                <c:pt idx="1500">
                  <c:v>19136809</c:v>
                </c:pt>
                <c:pt idx="1501">
                  <c:v>19162555</c:v>
                </c:pt>
                <c:pt idx="1502">
                  <c:v>19191089</c:v>
                </c:pt>
                <c:pt idx="1503">
                  <c:v>19197502</c:v>
                </c:pt>
                <c:pt idx="1504">
                  <c:v>19201561</c:v>
                </c:pt>
                <c:pt idx="1505">
                  <c:v>19214127</c:v>
                </c:pt>
                <c:pt idx="1506">
                  <c:v>19221166</c:v>
                </c:pt>
                <c:pt idx="1507">
                  <c:v>19227349</c:v>
                </c:pt>
                <c:pt idx="1508">
                  <c:v>19230944</c:v>
                </c:pt>
                <c:pt idx="1509">
                  <c:v>19244996</c:v>
                </c:pt>
                <c:pt idx="1510">
                  <c:v>19301676</c:v>
                </c:pt>
                <c:pt idx="1511">
                  <c:v>19312635</c:v>
                </c:pt>
                <c:pt idx="1512">
                  <c:v>19328870</c:v>
                </c:pt>
                <c:pt idx="1513">
                  <c:v>19361397</c:v>
                </c:pt>
                <c:pt idx="1514">
                  <c:v>19384505</c:v>
                </c:pt>
                <c:pt idx="1515">
                  <c:v>19407953</c:v>
                </c:pt>
                <c:pt idx="1516">
                  <c:v>19413086</c:v>
                </c:pt>
                <c:pt idx="1517">
                  <c:v>19414516</c:v>
                </c:pt>
                <c:pt idx="1518">
                  <c:v>19440063</c:v>
                </c:pt>
                <c:pt idx="1519">
                  <c:v>19449954</c:v>
                </c:pt>
                <c:pt idx="1520">
                  <c:v>19451299</c:v>
                </c:pt>
                <c:pt idx="1521">
                  <c:v>19460289</c:v>
                </c:pt>
                <c:pt idx="1522">
                  <c:v>19461194</c:v>
                </c:pt>
                <c:pt idx="1523">
                  <c:v>19508381</c:v>
                </c:pt>
                <c:pt idx="1524">
                  <c:v>19525470</c:v>
                </c:pt>
                <c:pt idx="1525">
                  <c:v>19536243</c:v>
                </c:pt>
                <c:pt idx="1526">
                  <c:v>19588566</c:v>
                </c:pt>
                <c:pt idx="1527">
                  <c:v>19603390</c:v>
                </c:pt>
                <c:pt idx="1528">
                  <c:v>19673804</c:v>
                </c:pt>
                <c:pt idx="1529">
                  <c:v>19679546</c:v>
                </c:pt>
                <c:pt idx="1530">
                  <c:v>19690083</c:v>
                </c:pt>
                <c:pt idx="1531">
                  <c:v>19752925</c:v>
                </c:pt>
                <c:pt idx="1532">
                  <c:v>19830947</c:v>
                </c:pt>
                <c:pt idx="1533">
                  <c:v>19837788</c:v>
                </c:pt>
                <c:pt idx="1534">
                  <c:v>19865027</c:v>
                </c:pt>
                <c:pt idx="1535">
                  <c:v>19904035</c:v>
                </c:pt>
                <c:pt idx="1536">
                  <c:v>19962086</c:v>
                </c:pt>
                <c:pt idx="1537">
                  <c:v>19975805</c:v>
                </c:pt>
                <c:pt idx="1538">
                  <c:v>19988125</c:v>
                </c:pt>
                <c:pt idx="1539">
                  <c:v>20011795</c:v>
                </c:pt>
                <c:pt idx="1540">
                  <c:v>20056719</c:v>
                </c:pt>
                <c:pt idx="1541">
                  <c:v>20077770</c:v>
                </c:pt>
                <c:pt idx="1542">
                  <c:v>20102201</c:v>
                </c:pt>
                <c:pt idx="1543">
                  <c:v>20128943</c:v>
                </c:pt>
                <c:pt idx="1544">
                  <c:v>20152947</c:v>
                </c:pt>
                <c:pt idx="1545">
                  <c:v>20161222</c:v>
                </c:pt>
                <c:pt idx="1546">
                  <c:v>20222845</c:v>
                </c:pt>
                <c:pt idx="1547">
                  <c:v>20224946</c:v>
                </c:pt>
                <c:pt idx="1548">
                  <c:v>20236500</c:v>
                </c:pt>
                <c:pt idx="1549">
                  <c:v>20275073</c:v>
                </c:pt>
                <c:pt idx="1550">
                  <c:v>20335354</c:v>
                </c:pt>
                <c:pt idx="1551">
                  <c:v>20369380</c:v>
                </c:pt>
                <c:pt idx="1552">
                  <c:v>20373664</c:v>
                </c:pt>
                <c:pt idx="1553">
                  <c:v>20377474</c:v>
                </c:pt>
                <c:pt idx="1554">
                  <c:v>20410885</c:v>
                </c:pt>
                <c:pt idx="1555">
                  <c:v>20415129</c:v>
                </c:pt>
                <c:pt idx="1556">
                  <c:v>20484259</c:v>
                </c:pt>
                <c:pt idx="1557">
                  <c:v>20519355</c:v>
                </c:pt>
                <c:pt idx="1558">
                  <c:v>20530337</c:v>
                </c:pt>
                <c:pt idx="1559">
                  <c:v>20548311</c:v>
                </c:pt>
                <c:pt idx="1560">
                  <c:v>20559974</c:v>
                </c:pt>
                <c:pt idx="1561">
                  <c:v>20567013</c:v>
                </c:pt>
                <c:pt idx="1562">
                  <c:v>20586926</c:v>
                </c:pt>
                <c:pt idx="1563">
                  <c:v>20626289</c:v>
                </c:pt>
                <c:pt idx="1564">
                  <c:v>20627033</c:v>
                </c:pt>
                <c:pt idx="1565">
                  <c:v>20655478</c:v>
                </c:pt>
                <c:pt idx="1566">
                  <c:v>20666591</c:v>
                </c:pt>
                <c:pt idx="1567">
                  <c:v>20723518</c:v>
                </c:pt>
                <c:pt idx="1568">
                  <c:v>20724798</c:v>
                </c:pt>
                <c:pt idx="1569">
                  <c:v>20769175</c:v>
                </c:pt>
                <c:pt idx="1570">
                  <c:v>20823005</c:v>
                </c:pt>
                <c:pt idx="1571">
                  <c:v>20824454</c:v>
                </c:pt>
                <c:pt idx="1572">
                  <c:v>20842466</c:v>
                </c:pt>
                <c:pt idx="1573">
                  <c:v>20849400</c:v>
                </c:pt>
                <c:pt idx="1574">
                  <c:v>20891405</c:v>
                </c:pt>
                <c:pt idx="1575">
                  <c:v>20915410</c:v>
                </c:pt>
                <c:pt idx="1576">
                  <c:v>20916687</c:v>
                </c:pt>
                <c:pt idx="1577">
                  <c:v>20917888</c:v>
                </c:pt>
                <c:pt idx="1578">
                  <c:v>20981673</c:v>
                </c:pt>
                <c:pt idx="1579">
                  <c:v>21002808</c:v>
                </c:pt>
                <c:pt idx="1580">
                  <c:v>21014832</c:v>
                </c:pt>
                <c:pt idx="1581">
                  <c:v>21021498</c:v>
                </c:pt>
                <c:pt idx="1582">
                  <c:v>21025209</c:v>
                </c:pt>
                <c:pt idx="1583">
                  <c:v>21032851</c:v>
                </c:pt>
                <c:pt idx="1584">
                  <c:v>21052225</c:v>
                </c:pt>
                <c:pt idx="1585">
                  <c:v>21057985</c:v>
                </c:pt>
                <c:pt idx="1586">
                  <c:v>21088669</c:v>
                </c:pt>
                <c:pt idx="1587">
                  <c:v>21093452</c:v>
                </c:pt>
                <c:pt idx="1588">
                  <c:v>21100593</c:v>
                </c:pt>
                <c:pt idx="1589">
                  <c:v>21101985</c:v>
                </c:pt>
                <c:pt idx="1590">
                  <c:v>21132530</c:v>
                </c:pt>
                <c:pt idx="1591">
                  <c:v>21140917</c:v>
                </c:pt>
                <c:pt idx="1592">
                  <c:v>21166197</c:v>
                </c:pt>
                <c:pt idx="1593">
                  <c:v>21181328</c:v>
                </c:pt>
                <c:pt idx="1594">
                  <c:v>21187323</c:v>
                </c:pt>
                <c:pt idx="1595">
                  <c:v>21219173</c:v>
                </c:pt>
                <c:pt idx="1596">
                  <c:v>21242385</c:v>
                </c:pt>
                <c:pt idx="1597">
                  <c:v>21329210</c:v>
                </c:pt>
                <c:pt idx="1598">
                  <c:v>21354781</c:v>
                </c:pt>
                <c:pt idx="1599">
                  <c:v>21372078</c:v>
                </c:pt>
                <c:pt idx="1600">
                  <c:v>21384113</c:v>
                </c:pt>
                <c:pt idx="1601">
                  <c:v>21420084</c:v>
                </c:pt>
                <c:pt idx="1602">
                  <c:v>21427026</c:v>
                </c:pt>
                <c:pt idx="1603">
                  <c:v>21427410</c:v>
                </c:pt>
                <c:pt idx="1604">
                  <c:v>21462953</c:v>
                </c:pt>
                <c:pt idx="1605">
                  <c:v>21491596</c:v>
                </c:pt>
                <c:pt idx="1606">
                  <c:v>21493494</c:v>
                </c:pt>
                <c:pt idx="1607">
                  <c:v>21506582</c:v>
                </c:pt>
                <c:pt idx="1608">
                  <c:v>21566071</c:v>
                </c:pt>
                <c:pt idx="1609">
                  <c:v>21569885</c:v>
                </c:pt>
                <c:pt idx="1610">
                  <c:v>21577069</c:v>
                </c:pt>
                <c:pt idx="1611">
                  <c:v>21602757</c:v>
                </c:pt>
                <c:pt idx="1612">
                  <c:v>21617308</c:v>
                </c:pt>
                <c:pt idx="1613">
                  <c:v>21636739</c:v>
                </c:pt>
                <c:pt idx="1614">
                  <c:v>21646585</c:v>
                </c:pt>
                <c:pt idx="1615">
                  <c:v>21704152</c:v>
                </c:pt>
                <c:pt idx="1616">
                  <c:v>21727462</c:v>
                </c:pt>
                <c:pt idx="1617">
                  <c:v>21729672</c:v>
                </c:pt>
                <c:pt idx="1618">
                  <c:v>21741983</c:v>
                </c:pt>
                <c:pt idx="1619">
                  <c:v>21761590</c:v>
                </c:pt>
                <c:pt idx="1620">
                  <c:v>21811425</c:v>
                </c:pt>
                <c:pt idx="1621">
                  <c:v>21886150</c:v>
                </c:pt>
                <c:pt idx="1622">
                  <c:v>21894276</c:v>
                </c:pt>
                <c:pt idx="1623">
                  <c:v>21898390</c:v>
                </c:pt>
                <c:pt idx="1624">
                  <c:v>21910309</c:v>
                </c:pt>
                <c:pt idx="1625">
                  <c:v>21916795</c:v>
                </c:pt>
                <c:pt idx="1626">
                  <c:v>21923067</c:v>
                </c:pt>
                <c:pt idx="1627">
                  <c:v>21968268</c:v>
                </c:pt>
                <c:pt idx="1628">
                  <c:v>22039439</c:v>
                </c:pt>
                <c:pt idx="1629">
                  <c:v>22054685</c:v>
                </c:pt>
                <c:pt idx="1630">
                  <c:v>22097635</c:v>
                </c:pt>
                <c:pt idx="1631">
                  <c:v>22130609</c:v>
                </c:pt>
                <c:pt idx="1632">
                  <c:v>22153615</c:v>
                </c:pt>
                <c:pt idx="1633">
                  <c:v>22173125</c:v>
                </c:pt>
                <c:pt idx="1634">
                  <c:v>22194235</c:v>
                </c:pt>
                <c:pt idx="1635">
                  <c:v>22198100</c:v>
                </c:pt>
                <c:pt idx="1636">
                  <c:v>22206492</c:v>
                </c:pt>
                <c:pt idx="1637">
                  <c:v>22207701</c:v>
                </c:pt>
                <c:pt idx="1638">
                  <c:v>22218253</c:v>
                </c:pt>
                <c:pt idx="1639">
                  <c:v>22239362</c:v>
                </c:pt>
                <c:pt idx="1640">
                  <c:v>22284699</c:v>
                </c:pt>
                <c:pt idx="1641">
                  <c:v>22303263</c:v>
                </c:pt>
                <c:pt idx="1642">
                  <c:v>22348027</c:v>
                </c:pt>
                <c:pt idx="1643">
                  <c:v>22353163</c:v>
                </c:pt>
                <c:pt idx="1644">
                  <c:v>22366497</c:v>
                </c:pt>
                <c:pt idx="1645">
                  <c:v>22373900</c:v>
                </c:pt>
                <c:pt idx="1646">
                  <c:v>22412631</c:v>
                </c:pt>
                <c:pt idx="1647">
                  <c:v>22456488</c:v>
                </c:pt>
                <c:pt idx="1648">
                  <c:v>22458837</c:v>
                </c:pt>
                <c:pt idx="1649">
                  <c:v>22461157</c:v>
                </c:pt>
                <c:pt idx="1650">
                  <c:v>22496672</c:v>
                </c:pt>
                <c:pt idx="1651">
                  <c:v>22524642</c:v>
                </c:pt>
                <c:pt idx="1652">
                  <c:v>22566998</c:v>
                </c:pt>
                <c:pt idx="1653">
                  <c:v>22585279</c:v>
                </c:pt>
                <c:pt idx="1654">
                  <c:v>22586098</c:v>
                </c:pt>
                <c:pt idx="1655">
                  <c:v>22611225</c:v>
                </c:pt>
                <c:pt idx="1656">
                  <c:v>22611853</c:v>
                </c:pt>
                <c:pt idx="1657">
                  <c:v>22653397</c:v>
                </c:pt>
                <c:pt idx="1658">
                  <c:v>22666136</c:v>
                </c:pt>
                <c:pt idx="1659">
                  <c:v>22687284</c:v>
                </c:pt>
                <c:pt idx="1660">
                  <c:v>22717482</c:v>
                </c:pt>
                <c:pt idx="1661">
                  <c:v>22721139</c:v>
                </c:pt>
                <c:pt idx="1662">
                  <c:v>22731277</c:v>
                </c:pt>
                <c:pt idx="1663">
                  <c:v>22756175</c:v>
                </c:pt>
                <c:pt idx="1664">
                  <c:v>22764801</c:v>
                </c:pt>
                <c:pt idx="1665">
                  <c:v>22768098</c:v>
                </c:pt>
                <c:pt idx="1666">
                  <c:v>22770973</c:v>
                </c:pt>
                <c:pt idx="1667">
                  <c:v>22772348</c:v>
                </c:pt>
                <c:pt idx="1668">
                  <c:v>22801633</c:v>
                </c:pt>
                <c:pt idx="1669">
                  <c:v>22851250</c:v>
                </c:pt>
                <c:pt idx="1670">
                  <c:v>22878089</c:v>
                </c:pt>
                <c:pt idx="1671">
                  <c:v>22900744</c:v>
                </c:pt>
                <c:pt idx="1672">
                  <c:v>22902164</c:v>
                </c:pt>
                <c:pt idx="1673">
                  <c:v>22954031</c:v>
                </c:pt>
                <c:pt idx="1674">
                  <c:v>22964196</c:v>
                </c:pt>
                <c:pt idx="1675">
                  <c:v>23004511</c:v>
                </c:pt>
                <c:pt idx="1676">
                  <c:v>23083652</c:v>
                </c:pt>
                <c:pt idx="1677">
                  <c:v>23117246</c:v>
                </c:pt>
                <c:pt idx="1678">
                  <c:v>23121862</c:v>
                </c:pt>
                <c:pt idx="1679">
                  <c:v>23182731</c:v>
                </c:pt>
                <c:pt idx="1680">
                  <c:v>23249865</c:v>
                </c:pt>
                <c:pt idx="1681">
                  <c:v>23254878</c:v>
                </c:pt>
                <c:pt idx="1682">
                  <c:v>23295575</c:v>
                </c:pt>
                <c:pt idx="1683">
                  <c:v>23313048</c:v>
                </c:pt>
                <c:pt idx="1684">
                  <c:v>23332079</c:v>
                </c:pt>
                <c:pt idx="1685">
                  <c:v>23371100</c:v>
                </c:pt>
                <c:pt idx="1686">
                  <c:v>23389284</c:v>
                </c:pt>
                <c:pt idx="1687">
                  <c:v>23415873</c:v>
                </c:pt>
                <c:pt idx="1688">
                  <c:v>23423028</c:v>
                </c:pt>
                <c:pt idx="1689">
                  <c:v>23433459</c:v>
                </c:pt>
                <c:pt idx="1690">
                  <c:v>23452445</c:v>
                </c:pt>
                <c:pt idx="1691">
                  <c:v>23505827</c:v>
                </c:pt>
                <c:pt idx="1692">
                  <c:v>23518749</c:v>
                </c:pt>
                <c:pt idx="1693">
                  <c:v>23535589</c:v>
                </c:pt>
                <c:pt idx="1694">
                  <c:v>23546727</c:v>
                </c:pt>
                <c:pt idx="1695">
                  <c:v>23567241</c:v>
                </c:pt>
                <c:pt idx="1696">
                  <c:v>23568231</c:v>
                </c:pt>
                <c:pt idx="1697">
                  <c:v>23569717</c:v>
                </c:pt>
                <c:pt idx="1698">
                  <c:v>23596018</c:v>
                </c:pt>
                <c:pt idx="1699">
                  <c:v>23610943</c:v>
                </c:pt>
                <c:pt idx="1700">
                  <c:v>23612892</c:v>
                </c:pt>
                <c:pt idx="1701">
                  <c:v>23613547</c:v>
                </c:pt>
                <c:pt idx="1702">
                  <c:v>23623385</c:v>
                </c:pt>
                <c:pt idx="1703">
                  <c:v>23628764</c:v>
                </c:pt>
                <c:pt idx="1704">
                  <c:v>23630423</c:v>
                </c:pt>
                <c:pt idx="1705">
                  <c:v>23655908</c:v>
                </c:pt>
                <c:pt idx="1706">
                  <c:v>23676757</c:v>
                </c:pt>
                <c:pt idx="1707">
                  <c:v>23714240</c:v>
                </c:pt>
                <c:pt idx="1708">
                  <c:v>23782651</c:v>
                </c:pt>
                <c:pt idx="1709">
                  <c:v>23784698</c:v>
                </c:pt>
                <c:pt idx="1710">
                  <c:v>23819173</c:v>
                </c:pt>
                <c:pt idx="1711">
                  <c:v>23848296</c:v>
                </c:pt>
                <c:pt idx="1712">
                  <c:v>23859573</c:v>
                </c:pt>
                <c:pt idx="1713">
                  <c:v>23892296</c:v>
                </c:pt>
                <c:pt idx="1714">
                  <c:v>23893708</c:v>
                </c:pt>
                <c:pt idx="1715">
                  <c:v>23957074</c:v>
                </c:pt>
                <c:pt idx="1716">
                  <c:v>23974493</c:v>
                </c:pt>
                <c:pt idx="1717">
                  <c:v>24016367</c:v>
                </c:pt>
                <c:pt idx="1718">
                  <c:v>24049370</c:v>
                </c:pt>
                <c:pt idx="1719">
                  <c:v>24113696</c:v>
                </c:pt>
                <c:pt idx="1720">
                  <c:v>24126631</c:v>
                </c:pt>
                <c:pt idx="1721">
                  <c:v>24151803</c:v>
                </c:pt>
                <c:pt idx="1722">
                  <c:v>24155963</c:v>
                </c:pt>
                <c:pt idx="1723">
                  <c:v>24157565</c:v>
                </c:pt>
                <c:pt idx="1724">
                  <c:v>24266762</c:v>
                </c:pt>
                <c:pt idx="1725">
                  <c:v>24325663</c:v>
                </c:pt>
                <c:pt idx="1726">
                  <c:v>24336073</c:v>
                </c:pt>
                <c:pt idx="1727">
                  <c:v>24338454</c:v>
                </c:pt>
                <c:pt idx="1728">
                  <c:v>24361527</c:v>
                </c:pt>
                <c:pt idx="1729">
                  <c:v>24420251</c:v>
                </c:pt>
                <c:pt idx="1730">
                  <c:v>24421384</c:v>
                </c:pt>
                <c:pt idx="1731">
                  <c:v>24426199</c:v>
                </c:pt>
                <c:pt idx="1732">
                  <c:v>24438246</c:v>
                </c:pt>
                <c:pt idx="1733">
                  <c:v>24447822</c:v>
                </c:pt>
                <c:pt idx="1734">
                  <c:v>24456848</c:v>
                </c:pt>
                <c:pt idx="1735">
                  <c:v>24488151</c:v>
                </c:pt>
                <c:pt idx="1736">
                  <c:v>24490495</c:v>
                </c:pt>
                <c:pt idx="1737">
                  <c:v>24491939</c:v>
                </c:pt>
                <c:pt idx="1738">
                  <c:v>24513293</c:v>
                </c:pt>
                <c:pt idx="1739">
                  <c:v>24547564</c:v>
                </c:pt>
                <c:pt idx="1740">
                  <c:v>24554688</c:v>
                </c:pt>
                <c:pt idx="1741">
                  <c:v>24595940</c:v>
                </c:pt>
                <c:pt idx="1742">
                  <c:v>24598536</c:v>
                </c:pt>
                <c:pt idx="1743">
                  <c:v>24599895</c:v>
                </c:pt>
                <c:pt idx="1744">
                  <c:v>24625784</c:v>
                </c:pt>
                <c:pt idx="1745">
                  <c:v>24637539</c:v>
                </c:pt>
                <c:pt idx="1746">
                  <c:v>24674712</c:v>
                </c:pt>
                <c:pt idx="1747">
                  <c:v>24709407</c:v>
                </c:pt>
                <c:pt idx="1748">
                  <c:v>24710177</c:v>
                </c:pt>
                <c:pt idx="1749">
                  <c:v>24713428</c:v>
                </c:pt>
                <c:pt idx="1750">
                  <c:v>24737079</c:v>
                </c:pt>
                <c:pt idx="1751">
                  <c:v>24902540</c:v>
                </c:pt>
                <c:pt idx="1752">
                  <c:v>24917034</c:v>
                </c:pt>
                <c:pt idx="1753">
                  <c:v>24938988</c:v>
                </c:pt>
                <c:pt idx="1754">
                  <c:v>24950963</c:v>
                </c:pt>
                <c:pt idx="1755">
                  <c:v>25043381</c:v>
                </c:pt>
                <c:pt idx="1756">
                  <c:v>25057537</c:v>
                </c:pt>
                <c:pt idx="1757">
                  <c:v>25064295</c:v>
                </c:pt>
                <c:pt idx="1758">
                  <c:v>25102993</c:v>
                </c:pt>
                <c:pt idx="1759">
                  <c:v>25111139</c:v>
                </c:pt>
                <c:pt idx="1760">
                  <c:v>25115282</c:v>
                </c:pt>
                <c:pt idx="1761">
                  <c:v>25134296</c:v>
                </c:pt>
                <c:pt idx="1762">
                  <c:v>25197983</c:v>
                </c:pt>
                <c:pt idx="1763">
                  <c:v>25275601</c:v>
                </c:pt>
                <c:pt idx="1764">
                  <c:v>25338537</c:v>
                </c:pt>
                <c:pt idx="1765">
                  <c:v>25476243</c:v>
                </c:pt>
                <c:pt idx="1766">
                  <c:v>25494433</c:v>
                </c:pt>
                <c:pt idx="1767">
                  <c:v>25539909</c:v>
                </c:pt>
                <c:pt idx="1768">
                  <c:v>25541535</c:v>
                </c:pt>
                <c:pt idx="1769">
                  <c:v>25553658</c:v>
                </c:pt>
                <c:pt idx="1770">
                  <c:v>25591254</c:v>
                </c:pt>
                <c:pt idx="1771">
                  <c:v>25607037</c:v>
                </c:pt>
                <c:pt idx="1772">
                  <c:v>25708632</c:v>
                </c:pt>
                <c:pt idx="1773">
                  <c:v>25748363</c:v>
                </c:pt>
                <c:pt idx="1774">
                  <c:v>25803943</c:v>
                </c:pt>
                <c:pt idx="1775">
                  <c:v>25805243</c:v>
                </c:pt>
                <c:pt idx="1776">
                  <c:v>25859907</c:v>
                </c:pt>
                <c:pt idx="1777">
                  <c:v>25914411</c:v>
                </c:pt>
                <c:pt idx="1778">
                  <c:v>25923956</c:v>
                </c:pt>
                <c:pt idx="1779">
                  <c:v>25962851</c:v>
                </c:pt>
                <c:pt idx="1780">
                  <c:v>25969674</c:v>
                </c:pt>
                <c:pt idx="1781">
                  <c:v>25996312</c:v>
                </c:pt>
                <c:pt idx="1782">
                  <c:v>26057727</c:v>
                </c:pt>
                <c:pt idx="1783">
                  <c:v>26079515</c:v>
                </c:pt>
                <c:pt idx="1784">
                  <c:v>26083739</c:v>
                </c:pt>
                <c:pt idx="1785">
                  <c:v>26120471</c:v>
                </c:pt>
                <c:pt idx="1786">
                  <c:v>26125984</c:v>
                </c:pt>
                <c:pt idx="1787">
                  <c:v>26474746</c:v>
                </c:pt>
                <c:pt idx="1788">
                  <c:v>26489464</c:v>
                </c:pt>
                <c:pt idx="1789">
                  <c:v>26561389</c:v>
                </c:pt>
                <c:pt idx="1790">
                  <c:v>26589186</c:v>
                </c:pt>
                <c:pt idx="1791">
                  <c:v>26610431</c:v>
                </c:pt>
                <c:pt idx="1792">
                  <c:v>26767877</c:v>
                </c:pt>
                <c:pt idx="1793">
                  <c:v>26806034</c:v>
                </c:pt>
                <c:pt idx="1794">
                  <c:v>26868894</c:v>
                </c:pt>
                <c:pt idx="1795">
                  <c:v>26874029</c:v>
                </c:pt>
                <c:pt idx="1796">
                  <c:v>26875971</c:v>
                </c:pt>
                <c:pt idx="1797">
                  <c:v>26911082</c:v>
                </c:pt>
                <c:pt idx="1798">
                  <c:v>26925527</c:v>
                </c:pt>
                <c:pt idx="1799">
                  <c:v>26965828</c:v>
                </c:pt>
                <c:pt idx="1800">
                  <c:v>26969501</c:v>
                </c:pt>
                <c:pt idx="1801">
                  <c:v>27229927</c:v>
                </c:pt>
                <c:pt idx="1802">
                  <c:v>27278619</c:v>
                </c:pt>
                <c:pt idx="1803">
                  <c:v>27323824</c:v>
                </c:pt>
                <c:pt idx="1804">
                  <c:v>27419985</c:v>
                </c:pt>
                <c:pt idx="1805">
                  <c:v>27475009</c:v>
                </c:pt>
                <c:pt idx="1806">
                  <c:v>27485860</c:v>
                </c:pt>
                <c:pt idx="1807">
                  <c:v>27504019</c:v>
                </c:pt>
                <c:pt idx="1808">
                  <c:v>27550391</c:v>
                </c:pt>
                <c:pt idx="1809">
                  <c:v>27617689</c:v>
                </c:pt>
                <c:pt idx="1810">
                  <c:v>27700733</c:v>
                </c:pt>
                <c:pt idx="1811">
                  <c:v>27746397</c:v>
                </c:pt>
                <c:pt idx="1812">
                  <c:v>27789799</c:v>
                </c:pt>
                <c:pt idx="1813">
                  <c:v>27790987</c:v>
                </c:pt>
                <c:pt idx="1814">
                  <c:v>27799880</c:v>
                </c:pt>
                <c:pt idx="1815">
                  <c:v>27843930</c:v>
                </c:pt>
                <c:pt idx="1816">
                  <c:v>27863856</c:v>
                </c:pt>
                <c:pt idx="1817">
                  <c:v>27893947</c:v>
                </c:pt>
                <c:pt idx="1818">
                  <c:v>27895235</c:v>
                </c:pt>
                <c:pt idx="1819">
                  <c:v>27952958</c:v>
                </c:pt>
                <c:pt idx="1820">
                  <c:v>27956906</c:v>
                </c:pt>
                <c:pt idx="1821">
                  <c:v>27970796</c:v>
                </c:pt>
                <c:pt idx="1822">
                  <c:v>27998750</c:v>
                </c:pt>
                <c:pt idx="1823">
                  <c:v>28011820</c:v>
                </c:pt>
                <c:pt idx="1824">
                  <c:v>28012709</c:v>
                </c:pt>
                <c:pt idx="1825">
                  <c:v>28102173</c:v>
                </c:pt>
                <c:pt idx="1826">
                  <c:v>28169869</c:v>
                </c:pt>
                <c:pt idx="1827">
                  <c:v>28178033</c:v>
                </c:pt>
                <c:pt idx="1828">
                  <c:v>28256231</c:v>
                </c:pt>
                <c:pt idx="1829">
                  <c:v>28423363</c:v>
                </c:pt>
                <c:pt idx="1830">
                  <c:v>28464484</c:v>
                </c:pt>
                <c:pt idx="1831">
                  <c:v>28547395</c:v>
                </c:pt>
                <c:pt idx="1832">
                  <c:v>28578057</c:v>
                </c:pt>
                <c:pt idx="1833">
                  <c:v>28657705</c:v>
                </c:pt>
                <c:pt idx="1834">
                  <c:v>28704277</c:v>
                </c:pt>
                <c:pt idx="1835">
                  <c:v>28743662</c:v>
                </c:pt>
                <c:pt idx="1836">
                  <c:v>28816067</c:v>
                </c:pt>
                <c:pt idx="1837">
                  <c:v>28825130</c:v>
                </c:pt>
                <c:pt idx="1838">
                  <c:v>28827689</c:v>
                </c:pt>
                <c:pt idx="1839">
                  <c:v>28870158</c:v>
                </c:pt>
                <c:pt idx="1840">
                  <c:v>28909363</c:v>
                </c:pt>
                <c:pt idx="1841">
                  <c:v>28912027</c:v>
                </c:pt>
                <c:pt idx="1842">
                  <c:v>28915174</c:v>
                </c:pt>
                <c:pt idx="1843">
                  <c:v>28919350</c:v>
                </c:pt>
                <c:pt idx="1844">
                  <c:v>28960504</c:v>
                </c:pt>
                <c:pt idx="1845">
                  <c:v>29092823</c:v>
                </c:pt>
                <c:pt idx="1846">
                  <c:v>29097365</c:v>
                </c:pt>
                <c:pt idx="1847">
                  <c:v>29104425</c:v>
                </c:pt>
                <c:pt idx="1848">
                  <c:v>29154565</c:v>
                </c:pt>
                <c:pt idx="1849">
                  <c:v>29242756</c:v>
                </c:pt>
                <c:pt idx="1850">
                  <c:v>29344017</c:v>
                </c:pt>
                <c:pt idx="1851">
                  <c:v>29367770</c:v>
                </c:pt>
                <c:pt idx="1852">
                  <c:v>29390529</c:v>
                </c:pt>
                <c:pt idx="1853">
                  <c:v>29462405</c:v>
                </c:pt>
                <c:pt idx="1854">
                  <c:v>29501630</c:v>
                </c:pt>
                <c:pt idx="1855">
                  <c:v>29508596</c:v>
                </c:pt>
                <c:pt idx="1856">
                  <c:v>29533108</c:v>
                </c:pt>
                <c:pt idx="1857">
                  <c:v>29537625</c:v>
                </c:pt>
                <c:pt idx="1858">
                  <c:v>29627251</c:v>
                </c:pt>
                <c:pt idx="1859">
                  <c:v>29651069</c:v>
                </c:pt>
                <c:pt idx="1860">
                  <c:v>29659286</c:v>
                </c:pt>
                <c:pt idx="1861">
                  <c:v>29712821</c:v>
                </c:pt>
                <c:pt idx="1862">
                  <c:v>29738489</c:v>
                </c:pt>
                <c:pt idx="1863">
                  <c:v>29744595</c:v>
                </c:pt>
                <c:pt idx="1864">
                  <c:v>29814693</c:v>
                </c:pt>
                <c:pt idx="1865">
                  <c:v>29862214</c:v>
                </c:pt>
                <c:pt idx="1866">
                  <c:v>29876319</c:v>
                </c:pt>
                <c:pt idx="1867">
                  <c:v>29968555</c:v>
                </c:pt>
                <c:pt idx="1868">
                  <c:v>30052060</c:v>
                </c:pt>
                <c:pt idx="1869">
                  <c:v>30073108</c:v>
                </c:pt>
                <c:pt idx="1870">
                  <c:v>30074381</c:v>
                </c:pt>
                <c:pt idx="1871">
                  <c:v>30100464</c:v>
                </c:pt>
                <c:pt idx="1872">
                  <c:v>30168636</c:v>
                </c:pt>
                <c:pt idx="1873">
                  <c:v>30170663</c:v>
                </c:pt>
                <c:pt idx="1874">
                  <c:v>30206205</c:v>
                </c:pt>
                <c:pt idx="1875">
                  <c:v>30231074</c:v>
                </c:pt>
                <c:pt idx="1876">
                  <c:v>30244801</c:v>
                </c:pt>
                <c:pt idx="1877">
                  <c:v>30313055</c:v>
                </c:pt>
                <c:pt idx="1878">
                  <c:v>30353960</c:v>
                </c:pt>
                <c:pt idx="1879">
                  <c:v>30380282</c:v>
                </c:pt>
                <c:pt idx="1880">
                  <c:v>30413244</c:v>
                </c:pt>
                <c:pt idx="1881">
                  <c:v>30419471</c:v>
                </c:pt>
                <c:pt idx="1882">
                  <c:v>30489139</c:v>
                </c:pt>
                <c:pt idx="1883">
                  <c:v>30536964</c:v>
                </c:pt>
                <c:pt idx="1884">
                  <c:v>30615535</c:v>
                </c:pt>
                <c:pt idx="1885">
                  <c:v>30656777</c:v>
                </c:pt>
                <c:pt idx="1886">
                  <c:v>30664423</c:v>
                </c:pt>
                <c:pt idx="1887">
                  <c:v>30732781</c:v>
                </c:pt>
                <c:pt idx="1888">
                  <c:v>30806107</c:v>
                </c:pt>
                <c:pt idx="1889">
                  <c:v>30872836</c:v>
                </c:pt>
                <c:pt idx="1890">
                  <c:v>30973562</c:v>
                </c:pt>
                <c:pt idx="1891">
                  <c:v>30984226</c:v>
                </c:pt>
                <c:pt idx="1892">
                  <c:v>31038775</c:v>
                </c:pt>
                <c:pt idx="1893">
                  <c:v>31103687</c:v>
                </c:pt>
                <c:pt idx="1894">
                  <c:v>31155653</c:v>
                </c:pt>
                <c:pt idx="1895">
                  <c:v>31167702</c:v>
                </c:pt>
                <c:pt idx="1896">
                  <c:v>31230522</c:v>
                </c:pt>
                <c:pt idx="1897">
                  <c:v>31255920</c:v>
                </c:pt>
                <c:pt idx="1898">
                  <c:v>31315493</c:v>
                </c:pt>
                <c:pt idx="1899">
                  <c:v>31520405</c:v>
                </c:pt>
                <c:pt idx="1900">
                  <c:v>31540210</c:v>
                </c:pt>
                <c:pt idx="1901">
                  <c:v>31548826</c:v>
                </c:pt>
                <c:pt idx="1902">
                  <c:v>31555195</c:v>
                </c:pt>
                <c:pt idx="1903">
                  <c:v>31600200</c:v>
                </c:pt>
                <c:pt idx="1904">
                  <c:v>31603291</c:v>
                </c:pt>
                <c:pt idx="1905">
                  <c:v>31717214</c:v>
                </c:pt>
                <c:pt idx="1906">
                  <c:v>31767094</c:v>
                </c:pt>
                <c:pt idx="1907">
                  <c:v>31818247</c:v>
                </c:pt>
                <c:pt idx="1908">
                  <c:v>31824228</c:v>
                </c:pt>
                <c:pt idx="1909">
                  <c:v>31859735</c:v>
                </c:pt>
                <c:pt idx="1910">
                  <c:v>31867724</c:v>
                </c:pt>
                <c:pt idx="1911">
                  <c:v>31868593</c:v>
                </c:pt>
                <c:pt idx="1912">
                  <c:v>31902851</c:v>
                </c:pt>
                <c:pt idx="1913">
                  <c:v>31987180</c:v>
                </c:pt>
                <c:pt idx="1914">
                  <c:v>31991670</c:v>
                </c:pt>
                <c:pt idx="1915">
                  <c:v>32056958</c:v>
                </c:pt>
                <c:pt idx="1916">
                  <c:v>32153086</c:v>
                </c:pt>
                <c:pt idx="1917">
                  <c:v>32158886</c:v>
                </c:pt>
                <c:pt idx="1918">
                  <c:v>32199934</c:v>
                </c:pt>
                <c:pt idx="1919">
                  <c:v>32222661</c:v>
                </c:pt>
                <c:pt idx="1920">
                  <c:v>32239703</c:v>
                </c:pt>
                <c:pt idx="1921">
                  <c:v>32268593</c:v>
                </c:pt>
                <c:pt idx="1922">
                  <c:v>32306466</c:v>
                </c:pt>
                <c:pt idx="1923">
                  <c:v>32346678</c:v>
                </c:pt>
                <c:pt idx="1924">
                  <c:v>32370033</c:v>
                </c:pt>
                <c:pt idx="1925">
                  <c:v>32417175</c:v>
                </c:pt>
                <c:pt idx="1926">
                  <c:v>32419141</c:v>
                </c:pt>
                <c:pt idx="1927">
                  <c:v>32446641</c:v>
                </c:pt>
                <c:pt idx="1928">
                  <c:v>32453858</c:v>
                </c:pt>
                <c:pt idx="1929">
                  <c:v>32578081</c:v>
                </c:pt>
                <c:pt idx="1930">
                  <c:v>32625304</c:v>
                </c:pt>
                <c:pt idx="1931">
                  <c:v>32691888</c:v>
                </c:pt>
                <c:pt idx="1932">
                  <c:v>32695176</c:v>
                </c:pt>
                <c:pt idx="1933">
                  <c:v>32697217</c:v>
                </c:pt>
                <c:pt idx="1934">
                  <c:v>32791385</c:v>
                </c:pt>
                <c:pt idx="1935">
                  <c:v>32837957</c:v>
                </c:pt>
                <c:pt idx="1936">
                  <c:v>32868580</c:v>
                </c:pt>
                <c:pt idx="1937">
                  <c:v>32915673</c:v>
                </c:pt>
                <c:pt idx="1938">
                  <c:v>32959018</c:v>
                </c:pt>
                <c:pt idx="1939">
                  <c:v>33054171</c:v>
                </c:pt>
                <c:pt idx="1940">
                  <c:v>33057812</c:v>
                </c:pt>
                <c:pt idx="1941">
                  <c:v>33107251</c:v>
                </c:pt>
                <c:pt idx="1942">
                  <c:v>33114137</c:v>
                </c:pt>
                <c:pt idx="1943">
                  <c:v>33197499</c:v>
                </c:pt>
                <c:pt idx="1944">
                  <c:v>33221418</c:v>
                </c:pt>
                <c:pt idx="1945">
                  <c:v>33313857</c:v>
                </c:pt>
                <c:pt idx="1946">
                  <c:v>33361927</c:v>
                </c:pt>
                <c:pt idx="1947">
                  <c:v>33384192</c:v>
                </c:pt>
                <c:pt idx="1948">
                  <c:v>33393908</c:v>
                </c:pt>
                <c:pt idx="1949">
                  <c:v>33394079</c:v>
                </c:pt>
                <c:pt idx="1950">
                  <c:v>33431046</c:v>
                </c:pt>
                <c:pt idx="1951">
                  <c:v>33467959</c:v>
                </c:pt>
                <c:pt idx="1952">
                  <c:v>33524439</c:v>
                </c:pt>
                <c:pt idx="1953">
                  <c:v>33601850</c:v>
                </c:pt>
                <c:pt idx="1954">
                  <c:v>33664909</c:v>
                </c:pt>
                <c:pt idx="1955">
                  <c:v>33747834</c:v>
                </c:pt>
                <c:pt idx="1956">
                  <c:v>33750865</c:v>
                </c:pt>
                <c:pt idx="1957">
                  <c:v>33766292</c:v>
                </c:pt>
                <c:pt idx="1958">
                  <c:v>33811658</c:v>
                </c:pt>
                <c:pt idx="1959">
                  <c:v>33868772</c:v>
                </c:pt>
                <c:pt idx="1960">
                  <c:v>33880646</c:v>
                </c:pt>
                <c:pt idx="1961">
                  <c:v>33932778</c:v>
                </c:pt>
                <c:pt idx="1962">
                  <c:v>33982959</c:v>
                </c:pt>
                <c:pt idx="1963">
                  <c:v>33999012</c:v>
                </c:pt>
                <c:pt idx="1964">
                  <c:v>34033834</c:v>
                </c:pt>
                <c:pt idx="1965">
                  <c:v>34125313</c:v>
                </c:pt>
                <c:pt idx="1966">
                  <c:v>34137694</c:v>
                </c:pt>
                <c:pt idx="1967">
                  <c:v>34193611</c:v>
                </c:pt>
                <c:pt idx="1968">
                  <c:v>34225322</c:v>
                </c:pt>
                <c:pt idx="1969">
                  <c:v>34272654</c:v>
                </c:pt>
                <c:pt idx="1970">
                  <c:v>34304292</c:v>
                </c:pt>
                <c:pt idx="1971">
                  <c:v>34308542</c:v>
                </c:pt>
                <c:pt idx="1972">
                  <c:v>34359281</c:v>
                </c:pt>
                <c:pt idx="1973">
                  <c:v>34368116</c:v>
                </c:pt>
                <c:pt idx="1974">
                  <c:v>34396087</c:v>
                </c:pt>
                <c:pt idx="1975">
                  <c:v>34410667</c:v>
                </c:pt>
                <c:pt idx="1976">
                  <c:v>34439080</c:v>
                </c:pt>
                <c:pt idx="1977">
                  <c:v>34456650</c:v>
                </c:pt>
                <c:pt idx="1978">
                  <c:v>34461011</c:v>
                </c:pt>
                <c:pt idx="1979">
                  <c:v>34578141</c:v>
                </c:pt>
                <c:pt idx="1980">
                  <c:v>34590187</c:v>
                </c:pt>
                <c:pt idx="1981">
                  <c:v>34594677</c:v>
                </c:pt>
                <c:pt idx="1982">
                  <c:v>34779642</c:v>
                </c:pt>
                <c:pt idx="1983">
                  <c:v>34862310</c:v>
                </c:pt>
                <c:pt idx="1984">
                  <c:v>34950920</c:v>
                </c:pt>
                <c:pt idx="1985">
                  <c:v>34952227</c:v>
                </c:pt>
                <c:pt idx="1986">
                  <c:v>35098837</c:v>
                </c:pt>
                <c:pt idx="1987">
                  <c:v>35213861</c:v>
                </c:pt>
                <c:pt idx="1988">
                  <c:v>35295069</c:v>
                </c:pt>
                <c:pt idx="1989">
                  <c:v>35390000</c:v>
                </c:pt>
                <c:pt idx="1990">
                  <c:v>35456515</c:v>
                </c:pt>
                <c:pt idx="1991">
                  <c:v>35510445</c:v>
                </c:pt>
                <c:pt idx="1992">
                  <c:v>35522770</c:v>
                </c:pt>
                <c:pt idx="1993">
                  <c:v>35596818</c:v>
                </c:pt>
                <c:pt idx="1994">
                  <c:v>35653637</c:v>
                </c:pt>
                <c:pt idx="1995">
                  <c:v>35672131</c:v>
                </c:pt>
                <c:pt idx="1996">
                  <c:v>35686630</c:v>
                </c:pt>
                <c:pt idx="1997">
                  <c:v>35794807</c:v>
                </c:pt>
                <c:pt idx="1998">
                  <c:v>35820399</c:v>
                </c:pt>
                <c:pt idx="1999">
                  <c:v>35895258</c:v>
                </c:pt>
                <c:pt idx="2000">
                  <c:v>35906256</c:v>
                </c:pt>
                <c:pt idx="2001">
                  <c:v>36002659</c:v>
                </c:pt>
                <c:pt idx="2002">
                  <c:v>36003145</c:v>
                </c:pt>
                <c:pt idx="2003">
                  <c:v>36041457</c:v>
                </c:pt>
                <c:pt idx="2004">
                  <c:v>36076227</c:v>
                </c:pt>
                <c:pt idx="2005">
                  <c:v>36095563</c:v>
                </c:pt>
                <c:pt idx="2006">
                  <c:v>36146278</c:v>
                </c:pt>
                <c:pt idx="2007">
                  <c:v>36270684</c:v>
                </c:pt>
                <c:pt idx="2008">
                  <c:v>36287793</c:v>
                </c:pt>
                <c:pt idx="2009">
                  <c:v>36318379</c:v>
                </c:pt>
                <c:pt idx="2010">
                  <c:v>36346209</c:v>
                </c:pt>
                <c:pt idx="2011">
                  <c:v>36373464</c:v>
                </c:pt>
                <c:pt idx="2012">
                  <c:v>36376259</c:v>
                </c:pt>
                <c:pt idx="2013">
                  <c:v>36388669</c:v>
                </c:pt>
                <c:pt idx="2014">
                  <c:v>36471238</c:v>
                </c:pt>
                <c:pt idx="2015">
                  <c:v>36719879</c:v>
                </c:pt>
                <c:pt idx="2016">
                  <c:v>36812494</c:v>
                </c:pt>
                <c:pt idx="2017">
                  <c:v>36825175</c:v>
                </c:pt>
                <c:pt idx="2018">
                  <c:v>36860132</c:v>
                </c:pt>
                <c:pt idx="2019">
                  <c:v>36906041</c:v>
                </c:pt>
                <c:pt idx="2020">
                  <c:v>36946010</c:v>
                </c:pt>
                <c:pt idx="2021">
                  <c:v>36954423</c:v>
                </c:pt>
                <c:pt idx="2022">
                  <c:v>36956784</c:v>
                </c:pt>
                <c:pt idx="2023">
                  <c:v>36972158</c:v>
                </c:pt>
                <c:pt idx="2024">
                  <c:v>36977429</c:v>
                </c:pt>
                <c:pt idx="2025">
                  <c:v>36983707</c:v>
                </c:pt>
                <c:pt idx="2026">
                  <c:v>36991426</c:v>
                </c:pt>
                <c:pt idx="2027">
                  <c:v>37033812</c:v>
                </c:pt>
                <c:pt idx="2028">
                  <c:v>37052112</c:v>
                </c:pt>
                <c:pt idx="2029">
                  <c:v>37085756</c:v>
                </c:pt>
                <c:pt idx="2030">
                  <c:v>37165853</c:v>
                </c:pt>
                <c:pt idx="2031">
                  <c:v>37186189</c:v>
                </c:pt>
                <c:pt idx="2032">
                  <c:v>37194861</c:v>
                </c:pt>
                <c:pt idx="2033">
                  <c:v>37243095</c:v>
                </c:pt>
                <c:pt idx="2034">
                  <c:v>37248992</c:v>
                </c:pt>
                <c:pt idx="2035">
                  <c:v>37251915</c:v>
                </c:pt>
                <c:pt idx="2036">
                  <c:v>37326837</c:v>
                </c:pt>
                <c:pt idx="2037">
                  <c:v>37336362</c:v>
                </c:pt>
                <c:pt idx="2038">
                  <c:v>37356046</c:v>
                </c:pt>
                <c:pt idx="2039">
                  <c:v>37369540</c:v>
                </c:pt>
                <c:pt idx="2040">
                  <c:v>37448169</c:v>
                </c:pt>
                <c:pt idx="2041">
                  <c:v>37486005</c:v>
                </c:pt>
                <c:pt idx="2042">
                  <c:v>37505327</c:v>
                </c:pt>
                <c:pt idx="2043">
                  <c:v>37520949</c:v>
                </c:pt>
                <c:pt idx="2044">
                  <c:v>37601358</c:v>
                </c:pt>
                <c:pt idx="2045">
                  <c:v>37604004</c:v>
                </c:pt>
                <c:pt idx="2046">
                  <c:v>37695534</c:v>
                </c:pt>
                <c:pt idx="2047">
                  <c:v>37722870</c:v>
                </c:pt>
                <c:pt idx="2048">
                  <c:v>37728115</c:v>
                </c:pt>
                <c:pt idx="2049">
                  <c:v>37735296</c:v>
                </c:pt>
                <c:pt idx="2050">
                  <c:v>37745154</c:v>
                </c:pt>
                <c:pt idx="2051">
                  <c:v>37785672</c:v>
                </c:pt>
                <c:pt idx="2052">
                  <c:v>37835374</c:v>
                </c:pt>
                <c:pt idx="2053">
                  <c:v>37843546</c:v>
                </c:pt>
                <c:pt idx="2054">
                  <c:v>37904773</c:v>
                </c:pt>
                <c:pt idx="2055">
                  <c:v>37920286</c:v>
                </c:pt>
                <c:pt idx="2056">
                  <c:v>37949740</c:v>
                </c:pt>
                <c:pt idx="2057">
                  <c:v>37984671</c:v>
                </c:pt>
                <c:pt idx="2058">
                  <c:v>38002778</c:v>
                </c:pt>
                <c:pt idx="2059">
                  <c:v>38084739</c:v>
                </c:pt>
                <c:pt idx="2060">
                  <c:v>38086360</c:v>
                </c:pt>
                <c:pt idx="2061">
                  <c:v>38126722</c:v>
                </c:pt>
                <c:pt idx="2062">
                  <c:v>38407053</c:v>
                </c:pt>
                <c:pt idx="2063">
                  <c:v>38449676</c:v>
                </c:pt>
                <c:pt idx="2064">
                  <c:v>38462947</c:v>
                </c:pt>
                <c:pt idx="2065">
                  <c:v>38481092</c:v>
                </c:pt>
                <c:pt idx="2066">
                  <c:v>38497006</c:v>
                </c:pt>
                <c:pt idx="2067">
                  <c:v>38508353</c:v>
                </c:pt>
                <c:pt idx="2068">
                  <c:v>38508932</c:v>
                </c:pt>
                <c:pt idx="2069">
                  <c:v>38557597</c:v>
                </c:pt>
                <c:pt idx="2070">
                  <c:v>38658256</c:v>
                </c:pt>
                <c:pt idx="2071">
                  <c:v>38662803</c:v>
                </c:pt>
                <c:pt idx="2072">
                  <c:v>38676167</c:v>
                </c:pt>
                <c:pt idx="2073">
                  <c:v>38683977</c:v>
                </c:pt>
                <c:pt idx="2074">
                  <c:v>38771042</c:v>
                </c:pt>
                <c:pt idx="2075">
                  <c:v>38832439</c:v>
                </c:pt>
                <c:pt idx="2076">
                  <c:v>38911690</c:v>
                </c:pt>
                <c:pt idx="2077">
                  <c:v>38968958</c:v>
                </c:pt>
                <c:pt idx="2078">
                  <c:v>39057839</c:v>
                </c:pt>
                <c:pt idx="2079">
                  <c:v>39168534</c:v>
                </c:pt>
                <c:pt idx="2080">
                  <c:v>39337759</c:v>
                </c:pt>
                <c:pt idx="2081">
                  <c:v>39362045</c:v>
                </c:pt>
                <c:pt idx="2082">
                  <c:v>39398371</c:v>
                </c:pt>
                <c:pt idx="2083">
                  <c:v>39512200</c:v>
                </c:pt>
                <c:pt idx="2084">
                  <c:v>39607743</c:v>
                </c:pt>
                <c:pt idx="2085">
                  <c:v>39658470</c:v>
                </c:pt>
                <c:pt idx="2086">
                  <c:v>39715151</c:v>
                </c:pt>
                <c:pt idx="2087">
                  <c:v>39724442</c:v>
                </c:pt>
                <c:pt idx="2088">
                  <c:v>39743775</c:v>
                </c:pt>
                <c:pt idx="2089">
                  <c:v>39754558</c:v>
                </c:pt>
                <c:pt idx="2090">
                  <c:v>39760733</c:v>
                </c:pt>
                <c:pt idx="2091">
                  <c:v>39767027</c:v>
                </c:pt>
                <c:pt idx="2092">
                  <c:v>39823532</c:v>
                </c:pt>
                <c:pt idx="2093">
                  <c:v>39865710</c:v>
                </c:pt>
                <c:pt idx="2094">
                  <c:v>39927569</c:v>
                </c:pt>
                <c:pt idx="2095">
                  <c:v>39930655</c:v>
                </c:pt>
                <c:pt idx="2096">
                  <c:v>40046641</c:v>
                </c:pt>
                <c:pt idx="2097">
                  <c:v>40308811</c:v>
                </c:pt>
                <c:pt idx="2098">
                  <c:v>40313075</c:v>
                </c:pt>
                <c:pt idx="2099">
                  <c:v>40315715</c:v>
                </c:pt>
                <c:pt idx="2100">
                  <c:v>40372017</c:v>
                </c:pt>
                <c:pt idx="2101">
                  <c:v>40398790</c:v>
                </c:pt>
                <c:pt idx="2102">
                  <c:v>40409691</c:v>
                </c:pt>
                <c:pt idx="2103">
                  <c:v>40433758</c:v>
                </c:pt>
                <c:pt idx="2104">
                  <c:v>40589171</c:v>
                </c:pt>
                <c:pt idx="2105">
                  <c:v>40614944</c:v>
                </c:pt>
                <c:pt idx="2106">
                  <c:v>40629622</c:v>
                </c:pt>
                <c:pt idx="2107">
                  <c:v>40703062</c:v>
                </c:pt>
                <c:pt idx="2108">
                  <c:v>40709062</c:v>
                </c:pt>
                <c:pt idx="2109">
                  <c:v>40803748</c:v>
                </c:pt>
                <c:pt idx="2110">
                  <c:v>40875363</c:v>
                </c:pt>
                <c:pt idx="2111">
                  <c:v>40989799</c:v>
                </c:pt>
                <c:pt idx="2112">
                  <c:v>41071972</c:v>
                </c:pt>
                <c:pt idx="2113">
                  <c:v>41079304</c:v>
                </c:pt>
                <c:pt idx="2114">
                  <c:v>41149223</c:v>
                </c:pt>
                <c:pt idx="2115">
                  <c:v>41164360</c:v>
                </c:pt>
                <c:pt idx="2116">
                  <c:v>41174293</c:v>
                </c:pt>
                <c:pt idx="2117">
                  <c:v>41179253</c:v>
                </c:pt>
                <c:pt idx="2118">
                  <c:v>41418145</c:v>
                </c:pt>
                <c:pt idx="2119">
                  <c:v>41426628</c:v>
                </c:pt>
                <c:pt idx="2120">
                  <c:v>41476654</c:v>
                </c:pt>
                <c:pt idx="2121">
                  <c:v>41533871</c:v>
                </c:pt>
                <c:pt idx="2122">
                  <c:v>41711927</c:v>
                </c:pt>
                <c:pt idx="2123">
                  <c:v>41725519</c:v>
                </c:pt>
                <c:pt idx="2124">
                  <c:v>41864768</c:v>
                </c:pt>
                <c:pt idx="2125">
                  <c:v>41897505</c:v>
                </c:pt>
                <c:pt idx="2126">
                  <c:v>41925543</c:v>
                </c:pt>
                <c:pt idx="2127">
                  <c:v>42027538</c:v>
                </c:pt>
                <c:pt idx="2128">
                  <c:v>42062976</c:v>
                </c:pt>
                <c:pt idx="2129">
                  <c:v>42082413</c:v>
                </c:pt>
                <c:pt idx="2130">
                  <c:v>42227756</c:v>
                </c:pt>
                <c:pt idx="2131">
                  <c:v>42252030</c:v>
                </c:pt>
                <c:pt idx="2132">
                  <c:v>42485802</c:v>
                </c:pt>
                <c:pt idx="2133">
                  <c:v>42715760</c:v>
                </c:pt>
                <c:pt idx="2134">
                  <c:v>42730899</c:v>
                </c:pt>
                <c:pt idx="2135">
                  <c:v>42933839</c:v>
                </c:pt>
                <c:pt idx="2136">
                  <c:v>42935495</c:v>
                </c:pt>
                <c:pt idx="2137">
                  <c:v>43012756</c:v>
                </c:pt>
                <c:pt idx="2138">
                  <c:v>43018017</c:v>
                </c:pt>
                <c:pt idx="2139">
                  <c:v>43105892</c:v>
                </c:pt>
                <c:pt idx="2140">
                  <c:v>43309278</c:v>
                </c:pt>
                <c:pt idx="2141">
                  <c:v>43354539</c:v>
                </c:pt>
                <c:pt idx="2142">
                  <c:v>43713158</c:v>
                </c:pt>
                <c:pt idx="2143">
                  <c:v>43716396</c:v>
                </c:pt>
                <c:pt idx="2144">
                  <c:v>43791035</c:v>
                </c:pt>
                <c:pt idx="2145">
                  <c:v>43811269</c:v>
                </c:pt>
                <c:pt idx="2146">
                  <c:v>43812627</c:v>
                </c:pt>
                <c:pt idx="2147">
                  <c:v>43829332</c:v>
                </c:pt>
                <c:pt idx="2148">
                  <c:v>43881052</c:v>
                </c:pt>
                <c:pt idx="2149">
                  <c:v>43901912</c:v>
                </c:pt>
                <c:pt idx="2150">
                  <c:v>43959244</c:v>
                </c:pt>
                <c:pt idx="2151">
                  <c:v>44025619</c:v>
                </c:pt>
                <c:pt idx="2152">
                  <c:v>44043664</c:v>
                </c:pt>
                <c:pt idx="2153">
                  <c:v>44086395</c:v>
                </c:pt>
                <c:pt idx="2154">
                  <c:v>44093503</c:v>
                </c:pt>
                <c:pt idx="2155">
                  <c:v>44173204</c:v>
                </c:pt>
                <c:pt idx="2156">
                  <c:v>44187887</c:v>
                </c:pt>
                <c:pt idx="2157">
                  <c:v>44270680</c:v>
                </c:pt>
                <c:pt idx="2158">
                  <c:v>44361740</c:v>
                </c:pt>
                <c:pt idx="2159">
                  <c:v>44363497</c:v>
                </c:pt>
                <c:pt idx="2160">
                  <c:v>44368976</c:v>
                </c:pt>
                <c:pt idx="2161">
                  <c:v>44438145</c:v>
                </c:pt>
                <c:pt idx="2162">
                  <c:v>44533866</c:v>
                </c:pt>
                <c:pt idx="2163">
                  <c:v>44590673</c:v>
                </c:pt>
                <c:pt idx="2164">
                  <c:v>44659281</c:v>
                </c:pt>
                <c:pt idx="2165">
                  <c:v>44675327</c:v>
                </c:pt>
                <c:pt idx="2166">
                  <c:v>44859656</c:v>
                </c:pt>
                <c:pt idx="2167">
                  <c:v>44925054</c:v>
                </c:pt>
              </c:strCache>
            </c:strRef>
          </c:cat>
          <c:val>
            <c:numRef>
              <c:f>'subprompt-1'!$B$2:$B$2170</c:f>
              <c:numCache>
                <c:formatCode>"$"#,##0.00</c:formatCode>
                <c:ptCount val="2168"/>
                <c:pt idx="0">
                  <c:v>35640</c:v>
                </c:pt>
                <c:pt idx="1">
                  <c:v>97873.5</c:v>
                </c:pt>
                <c:pt idx="2">
                  <c:v>7245</c:v>
                </c:pt>
                <c:pt idx="3">
                  <c:v>105</c:v>
                </c:pt>
                <c:pt idx="4">
                  <c:v>5332.5</c:v>
                </c:pt>
                <c:pt idx="5">
                  <c:v>31320</c:v>
                </c:pt>
                <c:pt idx="6">
                  <c:v>9300</c:v>
                </c:pt>
                <c:pt idx="7">
                  <c:v>4560</c:v>
                </c:pt>
                <c:pt idx="8">
                  <c:v>14700</c:v>
                </c:pt>
                <c:pt idx="9">
                  <c:v>187.5</c:v>
                </c:pt>
                <c:pt idx="10">
                  <c:v>149760</c:v>
                </c:pt>
                <c:pt idx="11">
                  <c:v>53550</c:v>
                </c:pt>
                <c:pt idx="12">
                  <c:v>16536</c:v>
                </c:pt>
                <c:pt idx="13">
                  <c:v>15120</c:v>
                </c:pt>
                <c:pt idx="14">
                  <c:v>297</c:v>
                </c:pt>
                <c:pt idx="15">
                  <c:v>42652.5</c:v>
                </c:pt>
                <c:pt idx="16">
                  <c:v>10470</c:v>
                </c:pt>
                <c:pt idx="17">
                  <c:v>6555</c:v>
                </c:pt>
                <c:pt idx="18">
                  <c:v>18502.5</c:v>
                </c:pt>
                <c:pt idx="19">
                  <c:v>10989</c:v>
                </c:pt>
                <c:pt idx="20">
                  <c:v>1552.5</c:v>
                </c:pt>
                <c:pt idx="21">
                  <c:v>12150</c:v>
                </c:pt>
                <c:pt idx="22">
                  <c:v>516432</c:v>
                </c:pt>
                <c:pt idx="23">
                  <c:v>1275</c:v>
                </c:pt>
                <c:pt idx="24">
                  <c:v>314866.5</c:v>
                </c:pt>
                <c:pt idx="25">
                  <c:v>450</c:v>
                </c:pt>
                <c:pt idx="26">
                  <c:v>234039</c:v>
                </c:pt>
                <c:pt idx="27">
                  <c:v>65550</c:v>
                </c:pt>
                <c:pt idx="28">
                  <c:v>236199</c:v>
                </c:pt>
                <c:pt idx="29">
                  <c:v>16575</c:v>
                </c:pt>
                <c:pt idx="30">
                  <c:v>49900.5</c:v>
                </c:pt>
                <c:pt idx="31">
                  <c:v>87615</c:v>
                </c:pt>
                <c:pt idx="32">
                  <c:v>16192.5</c:v>
                </c:pt>
                <c:pt idx="33">
                  <c:v>62919</c:v>
                </c:pt>
                <c:pt idx="34">
                  <c:v>7560</c:v>
                </c:pt>
                <c:pt idx="35">
                  <c:v>221823</c:v>
                </c:pt>
                <c:pt idx="36">
                  <c:v>26392.5</c:v>
                </c:pt>
                <c:pt idx="37">
                  <c:v>71550</c:v>
                </c:pt>
                <c:pt idx="38">
                  <c:v>2310</c:v>
                </c:pt>
                <c:pt idx="39">
                  <c:v>1200</c:v>
                </c:pt>
                <c:pt idx="40">
                  <c:v>6930</c:v>
                </c:pt>
                <c:pt idx="41">
                  <c:v>144300</c:v>
                </c:pt>
                <c:pt idx="42">
                  <c:v>16830</c:v>
                </c:pt>
                <c:pt idx="43">
                  <c:v>3780</c:v>
                </c:pt>
                <c:pt idx="44">
                  <c:v>1380</c:v>
                </c:pt>
                <c:pt idx="45">
                  <c:v>37620</c:v>
                </c:pt>
                <c:pt idx="46">
                  <c:v>147537</c:v>
                </c:pt>
                <c:pt idx="47">
                  <c:v>88.5</c:v>
                </c:pt>
                <c:pt idx="48">
                  <c:v>29767.5</c:v>
                </c:pt>
                <c:pt idx="49">
                  <c:v>247387.5</c:v>
                </c:pt>
                <c:pt idx="50">
                  <c:v>360</c:v>
                </c:pt>
                <c:pt idx="51">
                  <c:v>450</c:v>
                </c:pt>
                <c:pt idx="52">
                  <c:v>5280</c:v>
                </c:pt>
                <c:pt idx="53">
                  <c:v>405</c:v>
                </c:pt>
                <c:pt idx="54">
                  <c:v>8580</c:v>
                </c:pt>
                <c:pt idx="55">
                  <c:v>1368</c:v>
                </c:pt>
                <c:pt idx="56">
                  <c:v>15750</c:v>
                </c:pt>
                <c:pt idx="57">
                  <c:v>7560</c:v>
                </c:pt>
                <c:pt idx="58">
                  <c:v>39600</c:v>
                </c:pt>
                <c:pt idx="59">
                  <c:v>1752</c:v>
                </c:pt>
                <c:pt idx="60">
                  <c:v>25254</c:v>
                </c:pt>
                <c:pt idx="61">
                  <c:v>76410</c:v>
                </c:pt>
                <c:pt idx="62">
                  <c:v>9633</c:v>
                </c:pt>
                <c:pt idx="63">
                  <c:v>1125</c:v>
                </c:pt>
                <c:pt idx="64">
                  <c:v>29370</c:v>
                </c:pt>
                <c:pt idx="65">
                  <c:v>7290</c:v>
                </c:pt>
                <c:pt idx="66">
                  <c:v>13275</c:v>
                </c:pt>
                <c:pt idx="67">
                  <c:v>9000</c:v>
                </c:pt>
                <c:pt idx="68">
                  <c:v>20250</c:v>
                </c:pt>
                <c:pt idx="69">
                  <c:v>3096</c:v>
                </c:pt>
                <c:pt idx="70">
                  <c:v>850.5</c:v>
                </c:pt>
                <c:pt idx="71">
                  <c:v>2700</c:v>
                </c:pt>
                <c:pt idx="72">
                  <c:v>26122.5</c:v>
                </c:pt>
                <c:pt idx="73">
                  <c:v>5760</c:v>
                </c:pt>
                <c:pt idx="74">
                  <c:v>1500</c:v>
                </c:pt>
                <c:pt idx="75">
                  <c:v>3750</c:v>
                </c:pt>
                <c:pt idx="76">
                  <c:v>2250</c:v>
                </c:pt>
                <c:pt idx="77">
                  <c:v>12996</c:v>
                </c:pt>
                <c:pt idx="78">
                  <c:v>300</c:v>
                </c:pt>
                <c:pt idx="79">
                  <c:v>2880</c:v>
                </c:pt>
                <c:pt idx="80">
                  <c:v>2241</c:v>
                </c:pt>
                <c:pt idx="81">
                  <c:v>692277</c:v>
                </c:pt>
                <c:pt idx="82">
                  <c:v>4725</c:v>
                </c:pt>
                <c:pt idx="83">
                  <c:v>46053</c:v>
                </c:pt>
                <c:pt idx="84">
                  <c:v>9562.5</c:v>
                </c:pt>
                <c:pt idx="85">
                  <c:v>8835</c:v>
                </c:pt>
                <c:pt idx="86">
                  <c:v>8280</c:v>
                </c:pt>
                <c:pt idx="87">
                  <c:v>38073</c:v>
                </c:pt>
                <c:pt idx="88">
                  <c:v>472.5</c:v>
                </c:pt>
                <c:pt idx="89">
                  <c:v>2250</c:v>
                </c:pt>
                <c:pt idx="90">
                  <c:v>8370</c:v>
                </c:pt>
                <c:pt idx="91">
                  <c:v>89977.5</c:v>
                </c:pt>
                <c:pt idx="92">
                  <c:v>10530</c:v>
                </c:pt>
                <c:pt idx="93">
                  <c:v>2775</c:v>
                </c:pt>
                <c:pt idx="94">
                  <c:v>20790</c:v>
                </c:pt>
                <c:pt idx="95">
                  <c:v>71017.5</c:v>
                </c:pt>
                <c:pt idx="96">
                  <c:v>825</c:v>
                </c:pt>
                <c:pt idx="97">
                  <c:v>28152</c:v>
                </c:pt>
                <c:pt idx="98">
                  <c:v>570</c:v>
                </c:pt>
                <c:pt idx="99">
                  <c:v>7267.5</c:v>
                </c:pt>
                <c:pt idx="100">
                  <c:v>1560</c:v>
                </c:pt>
                <c:pt idx="101">
                  <c:v>65790</c:v>
                </c:pt>
                <c:pt idx="102">
                  <c:v>1080</c:v>
                </c:pt>
                <c:pt idx="103">
                  <c:v>1935</c:v>
                </c:pt>
                <c:pt idx="104">
                  <c:v>6492</c:v>
                </c:pt>
                <c:pt idx="105">
                  <c:v>450</c:v>
                </c:pt>
                <c:pt idx="106">
                  <c:v>5004</c:v>
                </c:pt>
                <c:pt idx="107">
                  <c:v>4462.5</c:v>
                </c:pt>
                <c:pt idx="108">
                  <c:v>4690.5</c:v>
                </c:pt>
                <c:pt idx="109">
                  <c:v>10428</c:v>
                </c:pt>
                <c:pt idx="110">
                  <c:v>2250</c:v>
                </c:pt>
                <c:pt idx="111">
                  <c:v>34662</c:v>
                </c:pt>
                <c:pt idx="112">
                  <c:v>5017.5</c:v>
                </c:pt>
                <c:pt idx="113">
                  <c:v>4065</c:v>
                </c:pt>
                <c:pt idx="114">
                  <c:v>7425</c:v>
                </c:pt>
                <c:pt idx="115">
                  <c:v>53550</c:v>
                </c:pt>
                <c:pt idx="116">
                  <c:v>1212</c:v>
                </c:pt>
                <c:pt idx="117">
                  <c:v>8364</c:v>
                </c:pt>
                <c:pt idx="118">
                  <c:v>17002.5</c:v>
                </c:pt>
                <c:pt idx="119">
                  <c:v>690</c:v>
                </c:pt>
                <c:pt idx="120">
                  <c:v>4860</c:v>
                </c:pt>
                <c:pt idx="121">
                  <c:v>577.5</c:v>
                </c:pt>
                <c:pt idx="122">
                  <c:v>19620</c:v>
                </c:pt>
                <c:pt idx="123">
                  <c:v>38880</c:v>
                </c:pt>
                <c:pt idx="124">
                  <c:v>810</c:v>
                </c:pt>
                <c:pt idx="125">
                  <c:v>18900</c:v>
                </c:pt>
                <c:pt idx="126">
                  <c:v>23940</c:v>
                </c:pt>
                <c:pt idx="127">
                  <c:v>14457</c:v>
                </c:pt>
                <c:pt idx="128">
                  <c:v>3120</c:v>
                </c:pt>
                <c:pt idx="129">
                  <c:v>8586</c:v>
                </c:pt>
                <c:pt idx="130">
                  <c:v>5340</c:v>
                </c:pt>
                <c:pt idx="131">
                  <c:v>11712</c:v>
                </c:pt>
                <c:pt idx="132">
                  <c:v>337.5</c:v>
                </c:pt>
                <c:pt idx="133">
                  <c:v>2520</c:v>
                </c:pt>
                <c:pt idx="134">
                  <c:v>45000</c:v>
                </c:pt>
                <c:pt idx="135">
                  <c:v>1974</c:v>
                </c:pt>
                <c:pt idx="136">
                  <c:v>65250</c:v>
                </c:pt>
                <c:pt idx="137">
                  <c:v>1350</c:v>
                </c:pt>
                <c:pt idx="138">
                  <c:v>15225</c:v>
                </c:pt>
                <c:pt idx="139">
                  <c:v>41580</c:v>
                </c:pt>
                <c:pt idx="140">
                  <c:v>19950</c:v>
                </c:pt>
                <c:pt idx="141">
                  <c:v>54795</c:v>
                </c:pt>
                <c:pt idx="142">
                  <c:v>1620</c:v>
                </c:pt>
                <c:pt idx="143">
                  <c:v>2160</c:v>
                </c:pt>
                <c:pt idx="144">
                  <c:v>172575</c:v>
                </c:pt>
                <c:pt idx="145">
                  <c:v>6300</c:v>
                </c:pt>
                <c:pt idx="146">
                  <c:v>55411.5</c:v>
                </c:pt>
                <c:pt idx="147">
                  <c:v>360</c:v>
                </c:pt>
                <c:pt idx="148">
                  <c:v>88452</c:v>
                </c:pt>
                <c:pt idx="149">
                  <c:v>51399</c:v>
                </c:pt>
                <c:pt idx="150">
                  <c:v>35340</c:v>
                </c:pt>
                <c:pt idx="151">
                  <c:v>2940</c:v>
                </c:pt>
                <c:pt idx="152">
                  <c:v>5415</c:v>
                </c:pt>
                <c:pt idx="153">
                  <c:v>5175</c:v>
                </c:pt>
                <c:pt idx="154">
                  <c:v>1312.5</c:v>
                </c:pt>
                <c:pt idx="155">
                  <c:v>765</c:v>
                </c:pt>
                <c:pt idx="156">
                  <c:v>267</c:v>
                </c:pt>
                <c:pt idx="157">
                  <c:v>540</c:v>
                </c:pt>
                <c:pt idx="158">
                  <c:v>1117.5</c:v>
                </c:pt>
                <c:pt idx="159">
                  <c:v>337.5</c:v>
                </c:pt>
                <c:pt idx="160">
                  <c:v>91125</c:v>
                </c:pt>
                <c:pt idx="161">
                  <c:v>3564</c:v>
                </c:pt>
                <c:pt idx="162">
                  <c:v>27720</c:v>
                </c:pt>
                <c:pt idx="163">
                  <c:v>4185</c:v>
                </c:pt>
                <c:pt idx="164">
                  <c:v>10125</c:v>
                </c:pt>
                <c:pt idx="165">
                  <c:v>2100</c:v>
                </c:pt>
                <c:pt idx="166">
                  <c:v>540</c:v>
                </c:pt>
                <c:pt idx="167">
                  <c:v>2919</c:v>
                </c:pt>
                <c:pt idx="168">
                  <c:v>165</c:v>
                </c:pt>
                <c:pt idx="169">
                  <c:v>490.5</c:v>
                </c:pt>
                <c:pt idx="170">
                  <c:v>2640</c:v>
                </c:pt>
                <c:pt idx="171">
                  <c:v>1785</c:v>
                </c:pt>
                <c:pt idx="172">
                  <c:v>4710</c:v>
                </c:pt>
                <c:pt idx="173">
                  <c:v>9120</c:v>
                </c:pt>
                <c:pt idx="174">
                  <c:v>6600</c:v>
                </c:pt>
                <c:pt idx="175">
                  <c:v>82740</c:v>
                </c:pt>
                <c:pt idx="176">
                  <c:v>720</c:v>
                </c:pt>
                <c:pt idx="177">
                  <c:v>67266</c:v>
                </c:pt>
                <c:pt idx="178">
                  <c:v>840</c:v>
                </c:pt>
                <c:pt idx="179">
                  <c:v>3735</c:v>
                </c:pt>
                <c:pt idx="180">
                  <c:v>345</c:v>
                </c:pt>
                <c:pt idx="181">
                  <c:v>15696</c:v>
                </c:pt>
                <c:pt idx="182">
                  <c:v>19530</c:v>
                </c:pt>
                <c:pt idx="183">
                  <c:v>15000</c:v>
                </c:pt>
                <c:pt idx="184">
                  <c:v>2079</c:v>
                </c:pt>
                <c:pt idx="185">
                  <c:v>7350</c:v>
                </c:pt>
                <c:pt idx="186">
                  <c:v>1425</c:v>
                </c:pt>
                <c:pt idx="187">
                  <c:v>15613.5</c:v>
                </c:pt>
                <c:pt idx="188">
                  <c:v>3772.5</c:v>
                </c:pt>
                <c:pt idx="189">
                  <c:v>16380</c:v>
                </c:pt>
                <c:pt idx="190">
                  <c:v>5775</c:v>
                </c:pt>
                <c:pt idx="191">
                  <c:v>177727.5</c:v>
                </c:pt>
                <c:pt idx="192">
                  <c:v>77010</c:v>
                </c:pt>
                <c:pt idx="193">
                  <c:v>8602.5</c:v>
                </c:pt>
                <c:pt idx="194">
                  <c:v>42195</c:v>
                </c:pt>
                <c:pt idx="195">
                  <c:v>6540</c:v>
                </c:pt>
                <c:pt idx="196">
                  <c:v>756</c:v>
                </c:pt>
                <c:pt idx="197">
                  <c:v>58245</c:v>
                </c:pt>
                <c:pt idx="198">
                  <c:v>41760</c:v>
                </c:pt>
                <c:pt idx="199">
                  <c:v>180</c:v>
                </c:pt>
                <c:pt idx="200">
                  <c:v>80190</c:v>
                </c:pt>
                <c:pt idx="201">
                  <c:v>4702.5</c:v>
                </c:pt>
                <c:pt idx="202">
                  <c:v>1800</c:v>
                </c:pt>
                <c:pt idx="203">
                  <c:v>3510</c:v>
                </c:pt>
                <c:pt idx="204">
                  <c:v>54870</c:v>
                </c:pt>
                <c:pt idx="205">
                  <c:v>29295</c:v>
                </c:pt>
                <c:pt idx="206">
                  <c:v>5754</c:v>
                </c:pt>
                <c:pt idx="207">
                  <c:v>40755</c:v>
                </c:pt>
                <c:pt idx="208">
                  <c:v>180</c:v>
                </c:pt>
                <c:pt idx="209">
                  <c:v>1050</c:v>
                </c:pt>
                <c:pt idx="210">
                  <c:v>23790</c:v>
                </c:pt>
                <c:pt idx="211">
                  <c:v>3825</c:v>
                </c:pt>
                <c:pt idx="212">
                  <c:v>1425</c:v>
                </c:pt>
                <c:pt idx="213">
                  <c:v>1380</c:v>
                </c:pt>
                <c:pt idx="214">
                  <c:v>1080</c:v>
                </c:pt>
                <c:pt idx="215">
                  <c:v>87531</c:v>
                </c:pt>
                <c:pt idx="216">
                  <c:v>2178</c:v>
                </c:pt>
                <c:pt idx="217">
                  <c:v>3150</c:v>
                </c:pt>
                <c:pt idx="218">
                  <c:v>450</c:v>
                </c:pt>
                <c:pt idx="219">
                  <c:v>11857.5</c:v>
                </c:pt>
                <c:pt idx="220">
                  <c:v>30843</c:v>
                </c:pt>
                <c:pt idx="221">
                  <c:v>6888</c:v>
                </c:pt>
                <c:pt idx="222">
                  <c:v>285</c:v>
                </c:pt>
                <c:pt idx="223">
                  <c:v>621</c:v>
                </c:pt>
                <c:pt idx="224">
                  <c:v>7830</c:v>
                </c:pt>
                <c:pt idx="225">
                  <c:v>585</c:v>
                </c:pt>
                <c:pt idx="226">
                  <c:v>1312.5</c:v>
                </c:pt>
                <c:pt idx="227">
                  <c:v>445.5</c:v>
                </c:pt>
                <c:pt idx="228">
                  <c:v>44472</c:v>
                </c:pt>
                <c:pt idx="229">
                  <c:v>1380</c:v>
                </c:pt>
                <c:pt idx="230">
                  <c:v>1620</c:v>
                </c:pt>
                <c:pt idx="231">
                  <c:v>77962.5</c:v>
                </c:pt>
                <c:pt idx="232">
                  <c:v>6210</c:v>
                </c:pt>
                <c:pt idx="233">
                  <c:v>990</c:v>
                </c:pt>
                <c:pt idx="234">
                  <c:v>1800</c:v>
                </c:pt>
                <c:pt idx="235">
                  <c:v>22807.5</c:v>
                </c:pt>
                <c:pt idx="236">
                  <c:v>630</c:v>
                </c:pt>
                <c:pt idx="237">
                  <c:v>5962.5</c:v>
                </c:pt>
                <c:pt idx="238">
                  <c:v>65632.5</c:v>
                </c:pt>
                <c:pt idx="239">
                  <c:v>34320</c:v>
                </c:pt>
                <c:pt idx="240">
                  <c:v>447</c:v>
                </c:pt>
                <c:pt idx="241">
                  <c:v>3600</c:v>
                </c:pt>
                <c:pt idx="242">
                  <c:v>4104</c:v>
                </c:pt>
                <c:pt idx="243">
                  <c:v>195</c:v>
                </c:pt>
                <c:pt idx="244">
                  <c:v>7920</c:v>
                </c:pt>
                <c:pt idx="245">
                  <c:v>16740</c:v>
                </c:pt>
                <c:pt idx="246">
                  <c:v>1680</c:v>
                </c:pt>
                <c:pt idx="247">
                  <c:v>3135</c:v>
                </c:pt>
                <c:pt idx="248">
                  <c:v>3240</c:v>
                </c:pt>
                <c:pt idx="249">
                  <c:v>2985</c:v>
                </c:pt>
                <c:pt idx="250">
                  <c:v>24525</c:v>
                </c:pt>
                <c:pt idx="251">
                  <c:v>337.5</c:v>
                </c:pt>
                <c:pt idx="252">
                  <c:v>375</c:v>
                </c:pt>
                <c:pt idx="253">
                  <c:v>1260</c:v>
                </c:pt>
                <c:pt idx="254">
                  <c:v>3375</c:v>
                </c:pt>
                <c:pt idx="255">
                  <c:v>2400</c:v>
                </c:pt>
                <c:pt idx="256">
                  <c:v>17820</c:v>
                </c:pt>
                <c:pt idx="257">
                  <c:v>3937.5</c:v>
                </c:pt>
                <c:pt idx="258">
                  <c:v>26655</c:v>
                </c:pt>
                <c:pt idx="259">
                  <c:v>3870</c:v>
                </c:pt>
                <c:pt idx="260">
                  <c:v>3450</c:v>
                </c:pt>
                <c:pt idx="261">
                  <c:v>420</c:v>
                </c:pt>
                <c:pt idx="262">
                  <c:v>6600</c:v>
                </c:pt>
                <c:pt idx="263">
                  <c:v>21600</c:v>
                </c:pt>
                <c:pt idx="264">
                  <c:v>5482.5</c:v>
                </c:pt>
                <c:pt idx="265">
                  <c:v>990</c:v>
                </c:pt>
                <c:pt idx="266">
                  <c:v>20272.5</c:v>
                </c:pt>
                <c:pt idx="267">
                  <c:v>99780</c:v>
                </c:pt>
                <c:pt idx="268">
                  <c:v>154710</c:v>
                </c:pt>
                <c:pt idx="269">
                  <c:v>12600</c:v>
                </c:pt>
                <c:pt idx="270">
                  <c:v>1260</c:v>
                </c:pt>
                <c:pt idx="271">
                  <c:v>22950</c:v>
                </c:pt>
                <c:pt idx="272">
                  <c:v>1800</c:v>
                </c:pt>
                <c:pt idx="273">
                  <c:v>300</c:v>
                </c:pt>
                <c:pt idx="274">
                  <c:v>35646</c:v>
                </c:pt>
                <c:pt idx="275">
                  <c:v>780</c:v>
                </c:pt>
                <c:pt idx="276">
                  <c:v>5625</c:v>
                </c:pt>
                <c:pt idx="277">
                  <c:v>1687.5</c:v>
                </c:pt>
                <c:pt idx="278">
                  <c:v>3300</c:v>
                </c:pt>
                <c:pt idx="279">
                  <c:v>33420</c:v>
                </c:pt>
                <c:pt idx="280">
                  <c:v>150</c:v>
                </c:pt>
                <c:pt idx="281">
                  <c:v>32499</c:v>
                </c:pt>
                <c:pt idx="282">
                  <c:v>8505</c:v>
                </c:pt>
                <c:pt idx="283">
                  <c:v>3600</c:v>
                </c:pt>
                <c:pt idx="284">
                  <c:v>19350</c:v>
                </c:pt>
                <c:pt idx="285">
                  <c:v>1080</c:v>
                </c:pt>
                <c:pt idx="286">
                  <c:v>7200</c:v>
                </c:pt>
                <c:pt idx="287">
                  <c:v>1633.5</c:v>
                </c:pt>
                <c:pt idx="288">
                  <c:v>2880</c:v>
                </c:pt>
                <c:pt idx="289">
                  <c:v>5136</c:v>
                </c:pt>
                <c:pt idx="290">
                  <c:v>2700</c:v>
                </c:pt>
                <c:pt idx="291">
                  <c:v>15600</c:v>
                </c:pt>
                <c:pt idx="292">
                  <c:v>2610</c:v>
                </c:pt>
                <c:pt idx="293">
                  <c:v>300</c:v>
                </c:pt>
                <c:pt idx="294">
                  <c:v>19680</c:v>
                </c:pt>
                <c:pt idx="295">
                  <c:v>120</c:v>
                </c:pt>
                <c:pt idx="296">
                  <c:v>1485</c:v>
                </c:pt>
                <c:pt idx="297">
                  <c:v>2385</c:v>
                </c:pt>
                <c:pt idx="298">
                  <c:v>855</c:v>
                </c:pt>
                <c:pt idx="299">
                  <c:v>49258.5</c:v>
                </c:pt>
                <c:pt idx="300">
                  <c:v>8850</c:v>
                </c:pt>
                <c:pt idx="301">
                  <c:v>3600</c:v>
                </c:pt>
                <c:pt idx="302">
                  <c:v>6300</c:v>
                </c:pt>
                <c:pt idx="303">
                  <c:v>1215</c:v>
                </c:pt>
                <c:pt idx="304">
                  <c:v>36643.5</c:v>
                </c:pt>
                <c:pt idx="305">
                  <c:v>2011.5</c:v>
                </c:pt>
                <c:pt idx="306">
                  <c:v>1201.5</c:v>
                </c:pt>
                <c:pt idx="307">
                  <c:v>15300</c:v>
                </c:pt>
                <c:pt idx="308">
                  <c:v>14160</c:v>
                </c:pt>
                <c:pt idx="309">
                  <c:v>19102.5</c:v>
                </c:pt>
                <c:pt idx="310">
                  <c:v>11568</c:v>
                </c:pt>
                <c:pt idx="311">
                  <c:v>900</c:v>
                </c:pt>
                <c:pt idx="312">
                  <c:v>4968</c:v>
                </c:pt>
                <c:pt idx="313">
                  <c:v>567</c:v>
                </c:pt>
                <c:pt idx="314">
                  <c:v>9180</c:v>
                </c:pt>
                <c:pt idx="315">
                  <c:v>252</c:v>
                </c:pt>
                <c:pt idx="316">
                  <c:v>18427.5</c:v>
                </c:pt>
                <c:pt idx="317">
                  <c:v>195</c:v>
                </c:pt>
                <c:pt idx="318">
                  <c:v>8464.5</c:v>
                </c:pt>
                <c:pt idx="319">
                  <c:v>4032</c:v>
                </c:pt>
                <c:pt idx="320">
                  <c:v>26460</c:v>
                </c:pt>
                <c:pt idx="321">
                  <c:v>127.5</c:v>
                </c:pt>
                <c:pt idx="322">
                  <c:v>9397.5</c:v>
                </c:pt>
                <c:pt idx="323">
                  <c:v>30600</c:v>
                </c:pt>
                <c:pt idx="324">
                  <c:v>23229</c:v>
                </c:pt>
                <c:pt idx="325">
                  <c:v>1620</c:v>
                </c:pt>
                <c:pt idx="326">
                  <c:v>19923</c:v>
                </c:pt>
                <c:pt idx="327">
                  <c:v>37260</c:v>
                </c:pt>
                <c:pt idx="328">
                  <c:v>11520</c:v>
                </c:pt>
                <c:pt idx="329">
                  <c:v>1440</c:v>
                </c:pt>
                <c:pt idx="330">
                  <c:v>4860</c:v>
                </c:pt>
                <c:pt idx="331">
                  <c:v>3045</c:v>
                </c:pt>
                <c:pt idx="332">
                  <c:v>2034</c:v>
                </c:pt>
                <c:pt idx="333">
                  <c:v>2475</c:v>
                </c:pt>
                <c:pt idx="334">
                  <c:v>720</c:v>
                </c:pt>
                <c:pt idx="335">
                  <c:v>1080</c:v>
                </c:pt>
                <c:pt idx="336">
                  <c:v>2898</c:v>
                </c:pt>
                <c:pt idx="337">
                  <c:v>16320</c:v>
                </c:pt>
                <c:pt idx="338">
                  <c:v>1260</c:v>
                </c:pt>
                <c:pt idx="339">
                  <c:v>1725</c:v>
                </c:pt>
                <c:pt idx="340">
                  <c:v>234630</c:v>
                </c:pt>
                <c:pt idx="341">
                  <c:v>24585</c:v>
                </c:pt>
                <c:pt idx="342">
                  <c:v>9720</c:v>
                </c:pt>
                <c:pt idx="343">
                  <c:v>2340</c:v>
                </c:pt>
                <c:pt idx="344">
                  <c:v>180058.5</c:v>
                </c:pt>
                <c:pt idx="345">
                  <c:v>83475</c:v>
                </c:pt>
                <c:pt idx="346">
                  <c:v>2227.5</c:v>
                </c:pt>
                <c:pt idx="347">
                  <c:v>2100</c:v>
                </c:pt>
                <c:pt idx="348">
                  <c:v>10237.5</c:v>
                </c:pt>
                <c:pt idx="349">
                  <c:v>3300</c:v>
                </c:pt>
                <c:pt idx="350">
                  <c:v>2850</c:v>
                </c:pt>
                <c:pt idx="351">
                  <c:v>12348</c:v>
                </c:pt>
                <c:pt idx="352">
                  <c:v>142.5</c:v>
                </c:pt>
                <c:pt idx="353">
                  <c:v>7876.5</c:v>
                </c:pt>
                <c:pt idx="354">
                  <c:v>2040</c:v>
                </c:pt>
                <c:pt idx="355">
                  <c:v>56727</c:v>
                </c:pt>
                <c:pt idx="356">
                  <c:v>7155</c:v>
                </c:pt>
                <c:pt idx="357">
                  <c:v>3132</c:v>
                </c:pt>
                <c:pt idx="358">
                  <c:v>3510</c:v>
                </c:pt>
                <c:pt idx="359">
                  <c:v>16575</c:v>
                </c:pt>
                <c:pt idx="360">
                  <c:v>73500</c:v>
                </c:pt>
                <c:pt idx="361">
                  <c:v>7584</c:v>
                </c:pt>
                <c:pt idx="362">
                  <c:v>355.5</c:v>
                </c:pt>
                <c:pt idx="363">
                  <c:v>13311</c:v>
                </c:pt>
                <c:pt idx="364">
                  <c:v>900</c:v>
                </c:pt>
                <c:pt idx="365">
                  <c:v>1035</c:v>
                </c:pt>
                <c:pt idx="366">
                  <c:v>3780</c:v>
                </c:pt>
                <c:pt idx="367">
                  <c:v>4050</c:v>
                </c:pt>
                <c:pt idx="368">
                  <c:v>8070</c:v>
                </c:pt>
                <c:pt idx="369">
                  <c:v>564</c:v>
                </c:pt>
                <c:pt idx="370">
                  <c:v>480</c:v>
                </c:pt>
                <c:pt idx="371">
                  <c:v>576</c:v>
                </c:pt>
                <c:pt idx="372">
                  <c:v>8286</c:v>
                </c:pt>
                <c:pt idx="373">
                  <c:v>11760</c:v>
                </c:pt>
                <c:pt idx="374">
                  <c:v>22149</c:v>
                </c:pt>
                <c:pt idx="375">
                  <c:v>8316</c:v>
                </c:pt>
                <c:pt idx="376">
                  <c:v>1500</c:v>
                </c:pt>
                <c:pt idx="377">
                  <c:v>1012.5</c:v>
                </c:pt>
                <c:pt idx="378">
                  <c:v>45552</c:v>
                </c:pt>
                <c:pt idx="379">
                  <c:v>3510</c:v>
                </c:pt>
                <c:pt idx="380">
                  <c:v>255</c:v>
                </c:pt>
                <c:pt idx="381">
                  <c:v>19008</c:v>
                </c:pt>
                <c:pt idx="382">
                  <c:v>41385</c:v>
                </c:pt>
                <c:pt idx="383">
                  <c:v>21334.5</c:v>
                </c:pt>
                <c:pt idx="384">
                  <c:v>32407.5</c:v>
                </c:pt>
                <c:pt idx="385">
                  <c:v>1575</c:v>
                </c:pt>
                <c:pt idx="386">
                  <c:v>10320</c:v>
                </c:pt>
                <c:pt idx="387">
                  <c:v>373.5</c:v>
                </c:pt>
                <c:pt idx="388">
                  <c:v>6435</c:v>
                </c:pt>
                <c:pt idx="389">
                  <c:v>4485</c:v>
                </c:pt>
                <c:pt idx="390">
                  <c:v>7314</c:v>
                </c:pt>
                <c:pt idx="391">
                  <c:v>31095</c:v>
                </c:pt>
                <c:pt idx="392">
                  <c:v>6480</c:v>
                </c:pt>
                <c:pt idx="393">
                  <c:v>11550</c:v>
                </c:pt>
                <c:pt idx="394">
                  <c:v>5940</c:v>
                </c:pt>
                <c:pt idx="395">
                  <c:v>315</c:v>
                </c:pt>
                <c:pt idx="396">
                  <c:v>3672</c:v>
                </c:pt>
                <c:pt idx="397">
                  <c:v>4485</c:v>
                </c:pt>
                <c:pt idx="398">
                  <c:v>375</c:v>
                </c:pt>
                <c:pt idx="399">
                  <c:v>4342.5</c:v>
                </c:pt>
                <c:pt idx="400">
                  <c:v>600</c:v>
                </c:pt>
                <c:pt idx="401">
                  <c:v>937.5</c:v>
                </c:pt>
                <c:pt idx="402">
                  <c:v>765</c:v>
                </c:pt>
                <c:pt idx="403">
                  <c:v>11898</c:v>
                </c:pt>
                <c:pt idx="404">
                  <c:v>1035</c:v>
                </c:pt>
                <c:pt idx="405">
                  <c:v>2700</c:v>
                </c:pt>
                <c:pt idx="406">
                  <c:v>5865</c:v>
                </c:pt>
                <c:pt idx="407">
                  <c:v>2403</c:v>
                </c:pt>
                <c:pt idx="408">
                  <c:v>327</c:v>
                </c:pt>
                <c:pt idx="409">
                  <c:v>2250</c:v>
                </c:pt>
                <c:pt idx="410">
                  <c:v>1560</c:v>
                </c:pt>
                <c:pt idx="411">
                  <c:v>120</c:v>
                </c:pt>
                <c:pt idx="412">
                  <c:v>1233</c:v>
                </c:pt>
                <c:pt idx="413">
                  <c:v>400.5</c:v>
                </c:pt>
                <c:pt idx="414">
                  <c:v>1980</c:v>
                </c:pt>
                <c:pt idx="415">
                  <c:v>978</c:v>
                </c:pt>
                <c:pt idx="416">
                  <c:v>32265</c:v>
                </c:pt>
                <c:pt idx="417">
                  <c:v>64278</c:v>
                </c:pt>
                <c:pt idx="418">
                  <c:v>15036</c:v>
                </c:pt>
                <c:pt idx="419">
                  <c:v>1284</c:v>
                </c:pt>
                <c:pt idx="420">
                  <c:v>31320</c:v>
                </c:pt>
                <c:pt idx="421">
                  <c:v>35910</c:v>
                </c:pt>
                <c:pt idx="422">
                  <c:v>97.5</c:v>
                </c:pt>
                <c:pt idx="423">
                  <c:v>26881.5</c:v>
                </c:pt>
                <c:pt idx="424">
                  <c:v>32175</c:v>
                </c:pt>
                <c:pt idx="425">
                  <c:v>15660</c:v>
                </c:pt>
                <c:pt idx="426">
                  <c:v>1875</c:v>
                </c:pt>
                <c:pt idx="427">
                  <c:v>3150</c:v>
                </c:pt>
                <c:pt idx="428">
                  <c:v>1125</c:v>
                </c:pt>
                <c:pt idx="429">
                  <c:v>382.5</c:v>
                </c:pt>
                <c:pt idx="430">
                  <c:v>1350</c:v>
                </c:pt>
                <c:pt idx="431">
                  <c:v>6510</c:v>
                </c:pt>
                <c:pt idx="432">
                  <c:v>3600</c:v>
                </c:pt>
                <c:pt idx="433">
                  <c:v>598.5</c:v>
                </c:pt>
                <c:pt idx="434">
                  <c:v>75975</c:v>
                </c:pt>
                <c:pt idx="435">
                  <c:v>6048</c:v>
                </c:pt>
                <c:pt idx="436">
                  <c:v>3780</c:v>
                </c:pt>
                <c:pt idx="437">
                  <c:v>2457</c:v>
                </c:pt>
                <c:pt idx="438">
                  <c:v>27337.5</c:v>
                </c:pt>
                <c:pt idx="439">
                  <c:v>5175</c:v>
                </c:pt>
                <c:pt idx="440">
                  <c:v>4200</c:v>
                </c:pt>
                <c:pt idx="441">
                  <c:v>7695</c:v>
                </c:pt>
                <c:pt idx="442">
                  <c:v>10695</c:v>
                </c:pt>
                <c:pt idx="443">
                  <c:v>4252.5</c:v>
                </c:pt>
                <c:pt idx="444">
                  <c:v>423</c:v>
                </c:pt>
                <c:pt idx="445">
                  <c:v>1602</c:v>
                </c:pt>
                <c:pt idx="446">
                  <c:v>193.5</c:v>
                </c:pt>
                <c:pt idx="447">
                  <c:v>3181.5</c:v>
                </c:pt>
                <c:pt idx="448">
                  <c:v>25000.5</c:v>
                </c:pt>
                <c:pt idx="449">
                  <c:v>1080</c:v>
                </c:pt>
                <c:pt idx="450">
                  <c:v>3375</c:v>
                </c:pt>
                <c:pt idx="451">
                  <c:v>16575</c:v>
                </c:pt>
                <c:pt idx="452">
                  <c:v>2415</c:v>
                </c:pt>
                <c:pt idx="453">
                  <c:v>8400</c:v>
                </c:pt>
                <c:pt idx="454">
                  <c:v>810</c:v>
                </c:pt>
                <c:pt idx="455">
                  <c:v>1050</c:v>
                </c:pt>
                <c:pt idx="456">
                  <c:v>4599</c:v>
                </c:pt>
                <c:pt idx="457">
                  <c:v>9975</c:v>
                </c:pt>
                <c:pt idx="458">
                  <c:v>25132.5</c:v>
                </c:pt>
                <c:pt idx="459">
                  <c:v>36960</c:v>
                </c:pt>
                <c:pt idx="460">
                  <c:v>60372</c:v>
                </c:pt>
                <c:pt idx="461">
                  <c:v>1782</c:v>
                </c:pt>
                <c:pt idx="462">
                  <c:v>23580</c:v>
                </c:pt>
                <c:pt idx="463">
                  <c:v>1176</c:v>
                </c:pt>
                <c:pt idx="464">
                  <c:v>600</c:v>
                </c:pt>
                <c:pt idx="465">
                  <c:v>27000</c:v>
                </c:pt>
                <c:pt idx="466">
                  <c:v>1485</c:v>
                </c:pt>
                <c:pt idx="467">
                  <c:v>6900</c:v>
                </c:pt>
                <c:pt idx="468">
                  <c:v>37830</c:v>
                </c:pt>
                <c:pt idx="469">
                  <c:v>23760</c:v>
                </c:pt>
                <c:pt idx="470">
                  <c:v>2727</c:v>
                </c:pt>
                <c:pt idx="471">
                  <c:v>259.5</c:v>
                </c:pt>
                <c:pt idx="472">
                  <c:v>4950</c:v>
                </c:pt>
                <c:pt idx="473">
                  <c:v>32760</c:v>
                </c:pt>
                <c:pt idx="474">
                  <c:v>5400</c:v>
                </c:pt>
                <c:pt idx="475">
                  <c:v>6555</c:v>
                </c:pt>
                <c:pt idx="476">
                  <c:v>22200</c:v>
                </c:pt>
                <c:pt idx="477">
                  <c:v>10320</c:v>
                </c:pt>
                <c:pt idx="478">
                  <c:v>6147</c:v>
                </c:pt>
                <c:pt idx="479">
                  <c:v>8962.5</c:v>
                </c:pt>
                <c:pt idx="480">
                  <c:v>10965</c:v>
                </c:pt>
                <c:pt idx="481">
                  <c:v>1350</c:v>
                </c:pt>
                <c:pt idx="482">
                  <c:v>19986</c:v>
                </c:pt>
                <c:pt idx="483">
                  <c:v>1800</c:v>
                </c:pt>
                <c:pt idx="484">
                  <c:v>225</c:v>
                </c:pt>
                <c:pt idx="485">
                  <c:v>982.5</c:v>
                </c:pt>
                <c:pt idx="486">
                  <c:v>420</c:v>
                </c:pt>
                <c:pt idx="487">
                  <c:v>1680</c:v>
                </c:pt>
                <c:pt idx="488">
                  <c:v>9690</c:v>
                </c:pt>
                <c:pt idx="489">
                  <c:v>675</c:v>
                </c:pt>
                <c:pt idx="490">
                  <c:v>126</c:v>
                </c:pt>
                <c:pt idx="491">
                  <c:v>16537.5</c:v>
                </c:pt>
                <c:pt idx="492">
                  <c:v>5280</c:v>
                </c:pt>
                <c:pt idx="493">
                  <c:v>450</c:v>
                </c:pt>
                <c:pt idx="494">
                  <c:v>120037.5</c:v>
                </c:pt>
                <c:pt idx="495">
                  <c:v>9180</c:v>
                </c:pt>
                <c:pt idx="496">
                  <c:v>352.5</c:v>
                </c:pt>
                <c:pt idx="497">
                  <c:v>690</c:v>
                </c:pt>
                <c:pt idx="498">
                  <c:v>4050</c:v>
                </c:pt>
                <c:pt idx="499">
                  <c:v>750</c:v>
                </c:pt>
                <c:pt idx="500">
                  <c:v>300</c:v>
                </c:pt>
                <c:pt idx="501">
                  <c:v>6633</c:v>
                </c:pt>
                <c:pt idx="502">
                  <c:v>9900</c:v>
                </c:pt>
                <c:pt idx="503">
                  <c:v>25920</c:v>
                </c:pt>
                <c:pt idx="504">
                  <c:v>17778</c:v>
                </c:pt>
                <c:pt idx="505">
                  <c:v>2310</c:v>
                </c:pt>
                <c:pt idx="506">
                  <c:v>3240</c:v>
                </c:pt>
                <c:pt idx="507">
                  <c:v>9120</c:v>
                </c:pt>
                <c:pt idx="508">
                  <c:v>28444.5</c:v>
                </c:pt>
                <c:pt idx="509">
                  <c:v>63720</c:v>
                </c:pt>
                <c:pt idx="510">
                  <c:v>1920</c:v>
                </c:pt>
                <c:pt idx="511">
                  <c:v>1890</c:v>
                </c:pt>
                <c:pt idx="512">
                  <c:v>2475</c:v>
                </c:pt>
                <c:pt idx="513">
                  <c:v>534</c:v>
                </c:pt>
                <c:pt idx="514">
                  <c:v>2016</c:v>
                </c:pt>
                <c:pt idx="515">
                  <c:v>1200</c:v>
                </c:pt>
                <c:pt idx="516">
                  <c:v>24960</c:v>
                </c:pt>
                <c:pt idx="517">
                  <c:v>981</c:v>
                </c:pt>
                <c:pt idx="518">
                  <c:v>675</c:v>
                </c:pt>
                <c:pt idx="519">
                  <c:v>330</c:v>
                </c:pt>
                <c:pt idx="520">
                  <c:v>450</c:v>
                </c:pt>
                <c:pt idx="521">
                  <c:v>6750</c:v>
                </c:pt>
                <c:pt idx="522">
                  <c:v>75789</c:v>
                </c:pt>
                <c:pt idx="523">
                  <c:v>345</c:v>
                </c:pt>
                <c:pt idx="524">
                  <c:v>49272</c:v>
                </c:pt>
                <c:pt idx="525">
                  <c:v>4858.5</c:v>
                </c:pt>
                <c:pt idx="526">
                  <c:v>9576</c:v>
                </c:pt>
                <c:pt idx="527">
                  <c:v>8910</c:v>
                </c:pt>
                <c:pt idx="528">
                  <c:v>360</c:v>
                </c:pt>
                <c:pt idx="529">
                  <c:v>1368</c:v>
                </c:pt>
                <c:pt idx="530">
                  <c:v>450</c:v>
                </c:pt>
                <c:pt idx="531">
                  <c:v>19507.5</c:v>
                </c:pt>
                <c:pt idx="532">
                  <c:v>1950</c:v>
                </c:pt>
                <c:pt idx="533">
                  <c:v>768</c:v>
                </c:pt>
                <c:pt idx="534">
                  <c:v>24322.5</c:v>
                </c:pt>
                <c:pt idx="535">
                  <c:v>780</c:v>
                </c:pt>
                <c:pt idx="536">
                  <c:v>7425</c:v>
                </c:pt>
                <c:pt idx="537">
                  <c:v>5916</c:v>
                </c:pt>
                <c:pt idx="538">
                  <c:v>405</c:v>
                </c:pt>
                <c:pt idx="539">
                  <c:v>4500</c:v>
                </c:pt>
                <c:pt idx="540">
                  <c:v>79950</c:v>
                </c:pt>
                <c:pt idx="541">
                  <c:v>2691</c:v>
                </c:pt>
                <c:pt idx="542">
                  <c:v>7200</c:v>
                </c:pt>
                <c:pt idx="543">
                  <c:v>6277.5</c:v>
                </c:pt>
                <c:pt idx="544">
                  <c:v>19156.5</c:v>
                </c:pt>
                <c:pt idx="545">
                  <c:v>1890</c:v>
                </c:pt>
                <c:pt idx="546">
                  <c:v>1963.5</c:v>
                </c:pt>
                <c:pt idx="547">
                  <c:v>11445</c:v>
                </c:pt>
                <c:pt idx="548">
                  <c:v>1320</c:v>
                </c:pt>
                <c:pt idx="549">
                  <c:v>1575</c:v>
                </c:pt>
                <c:pt idx="550">
                  <c:v>13260</c:v>
                </c:pt>
                <c:pt idx="551">
                  <c:v>2610</c:v>
                </c:pt>
                <c:pt idx="552">
                  <c:v>330</c:v>
                </c:pt>
                <c:pt idx="553">
                  <c:v>1755</c:v>
                </c:pt>
                <c:pt idx="554">
                  <c:v>9975</c:v>
                </c:pt>
                <c:pt idx="555">
                  <c:v>1417.5</c:v>
                </c:pt>
                <c:pt idx="556">
                  <c:v>14388</c:v>
                </c:pt>
                <c:pt idx="557">
                  <c:v>42997.5</c:v>
                </c:pt>
                <c:pt idx="558">
                  <c:v>105</c:v>
                </c:pt>
                <c:pt idx="559">
                  <c:v>46125</c:v>
                </c:pt>
                <c:pt idx="560">
                  <c:v>9412.5</c:v>
                </c:pt>
                <c:pt idx="561">
                  <c:v>4050</c:v>
                </c:pt>
                <c:pt idx="562">
                  <c:v>10890</c:v>
                </c:pt>
                <c:pt idx="563">
                  <c:v>15867</c:v>
                </c:pt>
                <c:pt idx="564">
                  <c:v>11400</c:v>
                </c:pt>
                <c:pt idx="565">
                  <c:v>3000</c:v>
                </c:pt>
                <c:pt idx="566">
                  <c:v>204</c:v>
                </c:pt>
                <c:pt idx="567">
                  <c:v>1087.5</c:v>
                </c:pt>
                <c:pt idx="568">
                  <c:v>4050</c:v>
                </c:pt>
                <c:pt idx="569">
                  <c:v>264</c:v>
                </c:pt>
                <c:pt idx="570">
                  <c:v>246</c:v>
                </c:pt>
                <c:pt idx="571">
                  <c:v>1560</c:v>
                </c:pt>
                <c:pt idx="572">
                  <c:v>6300</c:v>
                </c:pt>
                <c:pt idx="573">
                  <c:v>135</c:v>
                </c:pt>
                <c:pt idx="574">
                  <c:v>10530</c:v>
                </c:pt>
                <c:pt idx="575">
                  <c:v>1770</c:v>
                </c:pt>
                <c:pt idx="576">
                  <c:v>16821</c:v>
                </c:pt>
                <c:pt idx="577">
                  <c:v>71698.5</c:v>
                </c:pt>
                <c:pt idx="578">
                  <c:v>300</c:v>
                </c:pt>
                <c:pt idx="579">
                  <c:v>11223</c:v>
                </c:pt>
                <c:pt idx="580">
                  <c:v>4035</c:v>
                </c:pt>
                <c:pt idx="581">
                  <c:v>75</c:v>
                </c:pt>
                <c:pt idx="582">
                  <c:v>31185</c:v>
                </c:pt>
                <c:pt idx="583">
                  <c:v>20520</c:v>
                </c:pt>
                <c:pt idx="584">
                  <c:v>16704</c:v>
                </c:pt>
                <c:pt idx="585">
                  <c:v>10687.5</c:v>
                </c:pt>
                <c:pt idx="586">
                  <c:v>27600</c:v>
                </c:pt>
                <c:pt idx="587">
                  <c:v>1500</c:v>
                </c:pt>
                <c:pt idx="588">
                  <c:v>14365.5</c:v>
                </c:pt>
                <c:pt idx="589">
                  <c:v>1080</c:v>
                </c:pt>
                <c:pt idx="590">
                  <c:v>2025</c:v>
                </c:pt>
                <c:pt idx="591">
                  <c:v>270</c:v>
                </c:pt>
                <c:pt idx="592">
                  <c:v>570</c:v>
                </c:pt>
                <c:pt idx="593">
                  <c:v>337.5</c:v>
                </c:pt>
                <c:pt idx="594">
                  <c:v>450</c:v>
                </c:pt>
                <c:pt idx="595">
                  <c:v>750</c:v>
                </c:pt>
                <c:pt idx="596">
                  <c:v>225</c:v>
                </c:pt>
                <c:pt idx="597">
                  <c:v>31875</c:v>
                </c:pt>
                <c:pt idx="598">
                  <c:v>13905</c:v>
                </c:pt>
                <c:pt idx="599">
                  <c:v>6000</c:v>
                </c:pt>
                <c:pt idx="600">
                  <c:v>33858</c:v>
                </c:pt>
                <c:pt idx="601">
                  <c:v>165</c:v>
                </c:pt>
                <c:pt idx="602">
                  <c:v>9952.5</c:v>
                </c:pt>
                <c:pt idx="603">
                  <c:v>15300</c:v>
                </c:pt>
                <c:pt idx="604">
                  <c:v>4500</c:v>
                </c:pt>
                <c:pt idx="605">
                  <c:v>829.5</c:v>
                </c:pt>
                <c:pt idx="606">
                  <c:v>28726.5</c:v>
                </c:pt>
                <c:pt idx="607">
                  <c:v>5457</c:v>
                </c:pt>
                <c:pt idx="608">
                  <c:v>17172</c:v>
                </c:pt>
                <c:pt idx="609">
                  <c:v>54900</c:v>
                </c:pt>
                <c:pt idx="610">
                  <c:v>1260</c:v>
                </c:pt>
                <c:pt idx="611">
                  <c:v>57246</c:v>
                </c:pt>
                <c:pt idx="612">
                  <c:v>300</c:v>
                </c:pt>
                <c:pt idx="613">
                  <c:v>58710</c:v>
                </c:pt>
                <c:pt idx="614">
                  <c:v>11055</c:v>
                </c:pt>
                <c:pt idx="615">
                  <c:v>6300</c:v>
                </c:pt>
                <c:pt idx="616">
                  <c:v>5074.5</c:v>
                </c:pt>
                <c:pt idx="617">
                  <c:v>4620</c:v>
                </c:pt>
                <c:pt idx="618">
                  <c:v>1200</c:v>
                </c:pt>
                <c:pt idx="619">
                  <c:v>3990</c:v>
                </c:pt>
                <c:pt idx="620">
                  <c:v>105</c:v>
                </c:pt>
                <c:pt idx="621">
                  <c:v>15750</c:v>
                </c:pt>
                <c:pt idx="622">
                  <c:v>9975</c:v>
                </c:pt>
                <c:pt idx="623">
                  <c:v>900</c:v>
                </c:pt>
                <c:pt idx="624">
                  <c:v>11970</c:v>
                </c:pt>
                <c:pt idx="625">
                  <c:v>4845</c:v>
                </c:pt>
                <c:pt idx="626">
                  <c:v>8316</c:v>
                </c:pt>
                <c:pt idx="627">
                  <c:v>5629.5</c:v>
                </c:pt>
                <c:pt idx="628">
                  <c:v>27825</c:v>
                </c:pt>
                <c:pt idx="629">
                  <c:v>39096</c:v>
                </c:pt>
                <c:pt idx="630">
                  <c:v>1575</c:v>
                </c:pt>
                <c:pt idx="631">
                  <c:v>3900</c:v>
                </c:pt>
                <c:pt idx="632">
                  <c:v>1336.5</c:v>
                </c:pt>
                <c:pt idx="633">
                  <c:v>11988</c:v>
                </c:pt>
                <c:pt idx="634">
                  <c:v>14256</c:v>
                </c:pt>
                <c:pt idx="635">
                  <c:v>6750</c:v>
                </c:pt>
                <c:pt idx="636">
                  <c:v>61770</c:v>
                </c:pt>
                <c:pt idx="637">
                  <c:v>382.5</c:v>
                </c:pt>
                <c:pt idx="638">
                  <c:v>9945</c:v>
                </c:pt>
                <c:pt idx="639">
                  <c:v>3240</c:v>
                </c:pt>
                <c:pt idx="640">
                  <c:v>28275</c:v>
                </c:pt>
                <c:pt idx="641">
                  <c:v>6750</c:v>
                </c:pt>
                <c:pt idx="642">
                  <c:v>12967.5</c:v>
                </c:pt>
                <c:pt idx="643">
                  <c:v>540</c:v>
                </c:pt>
                <c:pt idx="644">
                  <c:v>18900</c:v>
                </c:pt>
                <c:pt idx="645">
                  <c:v>607.5</c:v>
                </c:pt>
                <c:pt idx="646">
                  <c:v>120</c:v>
                </c:pt>
                <c:pt idx="647">
                  <c:v>1228.5</c:v>
                </c:pt>
                <c:pt idx="648">
                  <c:v>115717.5</c:v>
                </c:pt>
                <c:pt idx="649">
                  <c:v>1068</c:v>
                </c:pt>
                <c:pt idx="650">
                  <c:v>36450</c:v>
                </c:pt>
                <c:pt idx="651">
                  <c:v>3000</c:v>
                </c:pt>
                <c:pt idx="652">
                  <c:v>270</c:v>
                </c:pt>
                <c:pt idx="653">
                  <c:v>585</c:v>
                </c:pt>
                <c:pt idx="654">
                  <c:v>28275</c:v>
                </c:pt>
                <c:pt idx="655">
                  <c:v>104400</c:v>
                </c:pt>
                <c:pt idx="656">
                  <c:v>1650</c:v>
                </c:pt>
                <c:pt idx="657">
                  <c:v>945</c:v>
                </c:pt>
                <c:pt idx="658">
                  <c:v>60000</c:v>
                </c:pt>
                <c:pt idx="659">
                  <c:v>5400</c:v>
                </c:pt>
                <c:pt idx="660">
                  <c:v>18564</c:v>
                </c:pt>
                <c:pt idx="661">
                  <c:v>4860</c:v>
                </c:pt>
                <c:pt idx="662">
                  <c:v>34185</c:v>
                </c:pt>
                <c:pt idx="663">
                  <c:v>29100</c:v>
                </c:pt>
                <c:pt idx="664">
                  <c:v>330</c:v>
                </c:pt>
                <c:pt idx="665">
                  <c:v>150</c:v>
                </c:pt>
                <c:pt idx="666">
                  <c:v>5472</c:v>
                </c:pt>
                <c:pt idx="667">
                  <c:v>630</c:v>
                </c:pt>
                <c:pt idx="668">
                  <c:v>2250</c:v>
                </c:pt>
                <c:pt idx="669">
                  <c:v>7417.5</c:v>
                </c:pt>
                <c:pt idx="670">
                  <c:v>16875</c:v>
                </c:pt>
                <c:pt idx="671">
                  <c:v>17100</c:v>
                </c:pt>
                <c:pt idx="672">
                  <c:v>8160</c:v>
                </c:pt>
                <c:pt idx="673">
                  <c:v>1308</c:v>
                </c:pt>
                <c:pt idx="674">
                  <c:v>12390</c:v>
                </c:pt>
                <c:pt idx="675">
                  <c:v>240</c:v>
                </c:pt>
                <c:pt idx="676">
                  <c:v>11970</c:v>
                </c:pt>
                <c:pt idx="677">
                  <c:v>4860</c:v>
                </c:pt>
                <c:pt idx="678">
                  <c:v>315</c:v>
                </c:pt>
                <c:pt idx="679">
                  <c:v>3150</c:v>
                </c:pt>
                <c:pt idx="680">
                  <c:v>225</c:v>
                </c:pt>
                <c:pt idx="681">
                  <c:v>405</c:v>
                </c:pt>
                <c:pt idx="682">
                  <c:v>4500</c:v>
                </c:pt>
                <c:pt idx="683">
                  <c:v>900</c:v>
                </c:pt>
                <c:pt idx="684">
                  <c:v>3097.5</c:v>
                </c:pt>
                <c:pt idx="685">
                  <c:v>127.5</c:v>
                </c:pt>
                <c:pt idx="686">
                  <c:v>7410</c:v>
                </c:pt>
                <c:pt idx="687">
                  <c:v>1800</c:v>
                </c:pt>
                <c:pt idx="688">
                  <c:v>363</c:v>
                </c:pt>
                <c:pt idx="689">
                  <c:v>34312.5</c:v>
                </c:pt>
                <c:pt idx="690">
                  <c:v>61992</c:v>
                </c:pt>
                <c:pt idx="691">
                  <c:v>1687.5</c:v>
                </c:pt>
                <c:pt idx="692">
                  <c:v>624</c:v>
                </c:pt>
                <c:pt idx="693">
                  <c:v>12675</c:v>
                </c:pt>
                <c:pt idx="694">
                  <c:v>12262.5</c:v>
                </c:pt>
                <c:pt idx="695">
                  <c:v>3000</c:v>
                </c:pt>
                <c:pt idx="696">
                  <c:v>5400</c:v>
                </c:pt>
                <c:pt idx="697">
                  <c:v>1350</c:v>
                </c:pt>
                <c:pt idx="698">
                  <c:v>445.5</c:v>
                </c:pt>
                <c:pt idx="699">
                  <c:v>14175</c:v>
                </c:pt>
                <c:pt idx="700">
                  <c:v>265.5</c:v>
                </c:pt>
                <c:pt idx="701">
                  <c:v>1440</c:v>
                </c:pt>
                <c:pt idx="702">
                  <c:v>562.5</c:v>
                </c:pt>
                <c:pt idx="703">
                  <c:v>19762.5</c:v>
                </c:pt>
                <c:pt idx="704">
                  <c:v>108</c:v>
                </c:pt>
                <c:pt idx="705">
                  <c:v>180</c:v>
                </c:pt>
                <c:pt idx="706">
                  <c:v>2520</c:v>
                </c:pt>
                <c:pt idx="707">
                  <c:v>43722</c:v>
                </c:pt>
                <c:pt idx="708">
                  <c:v>945</c:v>
                </c:pt>
                <c:pt idx="709">
                  <c:v>1020</c:v>
                </c:pt>
                <c:pt idx="710">
                  <c:v>8250</c:v>
                </c:pt>
                <c:pt idx="711">
                  <c:v>5040</c:v>
                </c:pt>
                <c:pt idx="712">
                  <c:v>144</c:v>
                </c:pt>
                <c:pt idx="713">
                  <c:v>1800</c:v>
                </c:pt>
                <c:pt idx="714">
                  <c:v>6655.5</c:v>
                </c:pt>
                <c:pt idx="715">
                  <c:v>360</c:v>
                </c:pt>
                <c:pt idx="716">
                  <c:v>7201.5</c:v>
                </c:pt>
                <c:pt idx="717">
                  <c:v>39600</c:v>
                </c:pt>
                <c:pt idx="718">
                  <c:v>5829</c:v>
                </c:pt>
                <c:pt idx="719">
                  <c:v>2640</c:v>
                </c:pt>
                <c:pt idx="720">
                  <c:v>41215.5</c:v>
                </c:pt>
                <c:pt idx="721">
                  <c:v>17949</c:v>
                </c:pt>
                <c:pt idx="722">
                  <c:v>6831</c:v>
                </c:pt>
                <c:pt idx="723">
                  <c:v>68250</c:v>
                </c:pt>
                <c:pt idx="724">
                  <c:v>1800</c:v>
                </c:pt>
                <c:pt idx="725">
                  <c:v>810</c:v>
                </c:pt>
                <c:pt idx="726">
                  <c:v>29070</c:v>
                </c:pt>
                <c:pt idx="727">
                  <c:v>26445</c:v>
                </c:pt>
                <c:pt idx="728">
                  <c:v>877.5</c:v>
                </c:pt>
                <c:pt idx="729">
                  <c:v>8559</c:v>
                </c:pt>
                <c:pt idx="730">
                  <c:v>405</c:v>
                </c:pt>
                <c:pt idx="731">
                  <c:v>225</c:v>
                </c:pt>
                <c:pt idx="732">
                  <c:v>648</c:v>
                </c:pt>
                <c:pt idx="733">
                  <c:v>562.5</c:v>
                </c:pt>
                <c:pt idx="734">
                  <c:v>28581</c:v>
                </c:pt>
                <c:pt idx="735">
                  <c:v>1785</c:v>
                </c:pt>
                <c:pt idx="736">
                  <c:v>1620</c:v>
                </c:pt>
                <c:pt idx="737">
                  <c:v>7695</c:v>
                </c:pt>
                <c:pt idx="738">
                  <c:v>514.5</c:v>
                </c:pt>
                <c:pt idx="739">
                  <c:v>2497.5</c:v>
                </c:pt>
                <c:pt idx="740">
                  <c:v>9486</c:v>
                </c:pt>
                <c:pt idx="741">
                  <c:v>14487</c:v>
                </c:pt>
                <c:pt idx="742">
                  <c:v>22312.5</c:v>
                </c:pt>
                <c:pt idx="743">
                  <c:v>9363</c:v>
                </c:pt>
                <c:pt idx="744">
                  <c:v>13650</c:v>
                </c:pt>
                <c:pt idx="745">
                  <c:v>11880</c:v>
                </c:pt>
                <c:pt idx="746">
                  <c:v>7200</c:v>
                </c:pt>
                <c:pt idx="747">
                  <c:v>1170</c:v>
                </c:pt>
                <c:pt idx="748">
                  <c:v>11700</c:v>
                </c:pt>
                <c:pt idx="749">
                  <c:v>10387.5</c:v>
                </c:pt>
                <c:pt idx="750">
                  <c:v>16159.5</c:v>
                </c:pt>
                <c:pt idx="751">
                  <c:v>36120</c:v>
                </c:pt>
                <c:pt idx="752">
                  <c:v>10080</c:v>
                </c:pt>
                <c:pt idx="753">
                  <c:v>55242</c:v>
                </c:pt>
                <c:pt idx="754">
                  <c:v>2256</c:v>
                </c:pt>
                <c:pt idx="755">
                  <c:v>1080</c:v>
                </c:pt>
                <c:pt idx="756">
                  <c:v>70200</c:v>
                </c:pt>
                <c:pt idx="757">
                  <c:v>2700</c:v>
                </c:pt>
                <c:pt idx="758">
                  <c:v>6300</c:v>
                </c:pt>
                <c:pt idx="759">
                  <c:v>1560</c:v>
                </c:pt>
                <c:pt idx="760">
                  <c:v>237</c:v>
                </c:pt>
                <c:pt idx="761">
                  <c:v>2880</c:v>
                </c:pt>
                <c:pt idx="762">
                  <c:v>220.5</c:v>
                </c:pt>
                <c:pt idx="763">
                  <c:v>38715</c:v>
                </c:pt>
                <c:pt idx="764">
                  <c:v>1620</c:v>
                </c:pt>
                <c:pt idx="765">
                  <c:v>2700</c:v>
                </c:pt>
                <c:pt idx="766">
                  <c:v>4977</c:v>
                </c:pt>
                <c:pt idx="767">
                  <c:v>1020</c:v>
                </c:pt>
                <c:pt idx="768">
                  <c:v>46935</c:v>
                </c:pt>
                <c:pt idx="769">
                  <c:v>1890</c:v>
                </c:pt>
                <c:pt idx="770">
                  <c:v>22974</c:v>
                </c:pt>
                <c:pt idx="771">
                  <c:v>3300</c:v>
                </c:pt>
                <c:pt idx="772">
                  <c:v>2520</c:v>
                </c:pt>
                <c:pt idx="773">
                  <c:v>15840</c:v>
                </c:pt>
                <c:pt idx="774">
                  <c:v>175.5</c:v>
                </c:pt>
                <c:pt idx="775">
                  <c:v>1875</c:v>
                </c:pt>
                <c:pt idx="776">
                  <c:v>472.5</c:v>
                </c:pt>
                <c:pt idx="777">
                  <c:v>600</c:v>
                </c:pt>
                <c:pt idx="778">
                  <c:v>42682.5</c:v>
                </c:pt>
                <c:pt idx="779">
                  <c:v>3982.5</c:v>
                </c:pt>
                <c:pt idx="780">
                  <c:v>4905</c:v>
                </c:pt>
                <c:pt idx="781">
                  <c:v>3705</c:v>
                </c:pt>
                <c:pt idx="782">
                  <c:v>1260</c:v>
                </c:pt>
                <c:pt idx="783">
                  <c:v>585</c:v>
                </c:pt>
                <c:pt idx="784">
                  <c:v>51108</c:v>
                </c:pt>
                <c:pt idx="785">
                  <c:v>17250</c:v>
                </c:pt>
                <c:pt idx="786">
                  <c:v>11835</c:v>
                </c:pt>
                <c:pt idx="787">
                  <c:v>75</c:v>
                </c:pt>
                <c:pt idx="788">
                  <c:v>98730</c:v>
                </c:pt>
                <c:pt idx="789">
                  <c:v>1290</c:v>
                </c:pt>
                <c:pt idx="790">
                  <c:v>285</c:v>
                </c:pt>
                <c:pt idx="791">
                  <c:v>16200</c:v>
                </c:pt>
                <c:pt idx="792">
                  <c:v>1260</c:v>
                </c:pt>
                <c:pt idx="793">
                  <c:v>11700</c:v>
                </c:pt>
                <c:pt idx="794">
                  <c:v>29700</c:v>
                </c:pt>
                <c:pt idx="795">
                  <c:v>450</c:v>
                </c:pt>
                <c:pt idx="796">
                  <c:v>750</c:v>
                </c:pt>
                <c:pt idx="797">
                  <c:v>3375</c:v>
                </c:pt>
                <c:pt idx="798">
                  <c:v>7462.5</c:v>
                </c:pt>
                <c:pt idx="799">
                  <c:v>2970</c:v>
                </c:pt>
                <c:pt idx="800">
                  <c:v>270</c:v>
                </c:pt>
                <c:pt idx="801">
                  <c:v>2025</c:v>
                </c:pt>
                <c:pt idx="802">
                  <c:v>6750</c:v>
                </c:pt>
                <c:pt idx="803">
                  <c:v>15435</c:v>
                </c:pt>
                <c:pt idx="804">
                  <c:v>315</c:v>
                </c:pt>
                <c:pt idx="805">
                  <c:v>4992</c:v>
                </c:pt>
                <c:pt idx="806">
                  <c:v>23688</c:v>
                </c:pt>
                <c:pt idx="807">
                  <c:v>4725</c:v>
                </c:pt>
                <c:pt idx="808">
                  <c:v>1071</c:v>
                </c:pt>
                <c:pt idx="809">
                  <c:v>150</c:v>
                </c:pt>
                <c:pt idx="810">
                  <c:v>6783</c:v>
                </c:pt>
                <c:pt idx="811">
                  <c:v>6864</c:v>
                </c:pt>
                <c:pt idx="812">
                  <c:v>37131</c:v>
                </c:pt>
                <c:pt idx="813">
                  <c:v>1503</c:v>
                </c:pt>
                <c:pt idx="814">
                  <c:v>23436</c:v>
                </c:pt>
                <c:pt idx="815">
                  <c:v>540</c:v>
                </c:pt>
                <c:pt idx="816">
                  <c:v>2700</c:v>
                </c:pt>
                <c:pt idx="817">
                  <c:v>3360</c:v>
                </c:pt>
                <c:pt idx="818">
                  <c:v>360</c:v>
                </c:pt>
                <c:pt idx="819">
                  <c:v>3150</c:v>
                </c:pt>
                <c:pt idx="820">
                  <c:v>3780</c:v>
                </c:pt>
                <c:pt idx="821">
                  <c:v>38587.5</c:v>
                </c:pt>
                <c:pt idx="822">
                  <c:v>72975</c:v>
                </c:pt>
                <c:pt idx="823">
                  <c:v>2100</c:v>
                </c:pt>
                <c:pt idx="824">
                  <c:v>29437.5</c:v>
                </c:pt>
                <c:pt idx="825">
                  <c:v>3519</c:v>
                </c:pt>
                <c:pt idx="826">
                  <c:v>517.5</c:v>
                </c:pt>
                <c:pt idx="827">
                  <c:v>840</c:v>
                </c:pt>
                <c:pt idx="828">
                  <c:v>7312.5</c:v>
                </c:pt>
                <c:pt idx="829">
                  <c:v>3000</c:v>
                </c:pt>
                <c:pt idx="830">
                  <c:v>82530</c:v>
                </c:pt>
                <c:pt idx="831">
                  <c:v>1800</c:v>
                </c:pt>
                <c:pt idx="832">
                  <c:v>312</c:v>
                </c:pt>
                <c:pt idx="833">
                  <c:v>4590</c:v>
                </c:pt>
                <c:pt idx="834">
                  <c:v>6930</c:v>
                </c:pt>
                <c:pt idx="835">
                  <c:v>240</c:v>
                </c:pt>
                <c:pt idx="836">
                  <c:v>25312.5</c:v>
                </c:pt>
                <c:pt idx="837">
                  <c:v>10500</c:v>
                </c:pt>
                <c:pt idx="838">
                  <c:v>6375</c:v>
                </c:pt>
                <c:pt idx="839">
                  <c:v>9207</c:v>
                </c:pt>
                <c:pt idx="840">
                  <c:v>187.5</c:v>
                </c:pt>
                <c:pt idx="841">
                  <c:v>2124</c:v>
                </c:pt>
                <c:pt idx="842">
                  <c:v>187.5</c:v>
                </c:pt>
                <c:pt idx="843">
                  <c:v>270</c:v>
                </c:pt>
                <c:pt idx="844">
                  <c:v>18900</c:v>
                </c:pt>
                <c:pt idx="845">
                  <c:v>540</c:v>
                </c:pt>
                <c:pt idx="846">
                  <c:v>7209</c:v>
                </c:pt>
                <c:pt idx="847">
                  <c:v>198</c:v>
                </c:pt>
                <c:pt idx="848">
                  <c:v>2607</c:v>
                </c:pt>
                <c:pt idx="849">
                  <c:v>7176</c:v>
                </c:pt>
                <c:pt idx="850">
                  <c:v>24480</c:v>
                </c:pt>
                <c:pt idx="851">
                  <c:v>6300</c:v>
                </c:pt>
                <c:pt idx="852">
                  <c:v>22770</c:v>
                </c:pt>
                <c:pt idx="853">
                  <c:v>450</c:v>
                </c:pt>
                <c:pt idx="854">
                  <c:v>990</c:v>
                </c:pt>
                <c:pt idx="855">
                  <c:v>2160</c:v>
                </c:pt>
                <c:pt idx="856">
                  <c:v>9132</c:v>
                </c:pt>
                <c:pt idx="857">
                  <c:v>540</c:v>
                </c:pt>
                <c:pt idx="858">
                  <c:v>7290</c:v>
                </c:pt>
                <c:pt idx="859">
                  <c:v>360</c:v>
                </c:pt>
                <c:pt idx="860">
                  <c:v>2700</c:v>
                </c:pt>
                <c:pt idx="861">
                  <c:v>35685</c:v>
                </c:pt>
                <c:pt idx="862">
                  <c:v>1551</c:v>
                </c:pt>
                <c:pt idx="863">
                  <c:v>1200</c:v>
                </c:pt>
                <c:pt idx="864">
                  <c:v>4050</c:v>
                </c:pt>
                <c:pt idx="865">
                  <c:v>21120</c:v>
                </c:pt>
                <c:pt idx="866">
                  <c:v>8625</c:v>
                </c:pt>
                <c:pt idx="867">
                  <c:v>44460</c:v>
                </c:pt>
                <c:pt idx="868">
                  <c:v>1875</c:v>
                </c:pt>
                <c:pt idx="869">
                  <c:v>3375</c:v>
                </c:pt>
                <c:pt idx="870">
                  <c:v>750</c:v>
                </c:pt>
                <c:pt idx="871">
                  <c:v>14388</c:v>
                </c:pt>
                <c:pt idx="872">
                  <c:v>134769</c:v>
                </c:pt>
                <c:pt idx="873">
                  <c:v>19233</c:v>
                </c:pt>
                <c:pt idx="874">
                  <c:v>1800</c:v>
                </c:pt>
                <c:pt idx="875">
                  <c:v>1422</c:v>
                </c:pt>
                <c:pt idx="876">
                  <c:v>1650</c:v>
                </c:pt>
                <c:pt idx="877">
                  <c:v>1704</c:v>
                </c:pt>
                <c:pt idx="878">
                  <c:v>300</c:v>
                </c:pt>
                <c:pt idx="879">
                  <c:v>12150</c:v>
                </c:pt>
                <c:pt idx="880">
                  <c:v>8100</c:v>
                </c:pt>
                <c:pt idx="881">
                  <c:v>1782</c:v>
                </c:pt>
                <c:pt idx="882">
                  <c:v>5130</c:v>
                </c:pt>
                <c:pt idx="883">
                  <c:v>1080</c:v>
                </c:pt>
                <c:pt idx="884">
                  <c:v>8640</c:v>
                </c:pt>
                <c:pt idx="885">
                  <c:v>11088</c:v>
                </c:pt>
                <c:pt idx="886">
                  <c:v>1102.5</c:v>
                </c:pt>
                <c:pt idx="887">
                  <c:v>2250</c:v>
                </c:pt>
                <c:pt idx="888">
                  <c:v>450</c:v>
                </c:pt>
                <c:pt idx="889">
                  <c:v>210</c:v>
                </c:pt>
                <c:pt idx="890">
                  <c:v>1098</c:v>
                </c:pt>
                <c:pt idx="891">
                  <c:v>1800</c:v>
                </c:pt>
                <c:pt idx="892">
                  <c:v>10476</c:v>
                </c:pt>
                <c:pt idx="893">
                  <c:v>1170</c:v>
                </c:pt>
                <c:pt idx="894">
                  <c:v>12870</c:v>
                </c:pt>
                <c:pt idx="895">
                  <c:v>7227</c:v>
                </c:pt>
                <c:pt idx="896">
                  <c:v>6382.5</c:v>
                </c:pt>
                <c:pt idx="897">
                  <c:v>712.5</c:v>
                </c:pt>
                <c:pt idx="898">
                  <c:v>1170</c:v>
                </c:pt>
                <c:pt idx="899">
                  <c:v>17250</c:v>
                </c:pt>
                <c:pt idx="900">
                  <c:v>1530</c:v>
                </c:pt>
                <c:pt idx="901">
                  <c:v>93</c:v>
                </c:pt>
                <c:pt idx="902">
                  <c:v>900</c:v>
                </c:pt>
                <c:pt idx="903">
                  <c:v>15120</c:v>
                </c:pt>
                <c:pt idx="904">
                  <c:v>22477.5</c:v>
                </c:pt>
                <c:pt idx="905">
                  <c:v>337.5</c:v>
                </c:pt>
                <c:pt idx="906">
                  <c:v>8112</c:v>
                </c:pt>
                <c:pt idx="907">
                  <c:v>480</c:v>
                </c:pt>
                <c:pt idx="908">
                  <c:v>8100</c:v>
                </c:pt>
                <c:pt idx="909">
                  <c:v>4177.5</c:v>
                </c:pt>
                <c:pt idx="910">
                  <c:v>1044</c:v>
                </c:pt>
                <c:pt idx="911">
                  <c:v>7110</c:v>
                </c:pt>
                <c:pt idx="912">
                  <c:v>6456</c:v>
                </c:pt>
                <c:pt idx="913">
                  <c:v>28800</c:v>
                </c:pt>
                <c:pt idx="914">
                  <c:v>9576</c:v>
                </c:pt>
                <c:pt idx="915">
                  <c:v>780</c:v>
                </c:pt>
                <c:pt idx="916">
                  <c:v>543</c:v>
                </c:pt>
                <c:pt idx="917">
                  <c:v>765</c:v>
                </c:pt>
                <c:pt idx="918">
                  <c:v>171</c:v>
                </c:pt>
                <c:pt idx="919">
                  <c:v>6930</c:v>
                </c:pt>
                <c:pt idx="920">
                  <c:v>27945</c:v>
                </c:pt>
                <c:pt idx="921">
                  <c:v>7276.5</c:v>
                </c:pt>
                <c:pt idx="922">
                  <c:v>291</c:v>
                </c:pt>
                <c:pt idx="923">
                  <c:v>1500</c:v>
                </c:pt>
                <c:pt idx="924">
                  <c:v>2010</c:v>
                </c:pt>
                <c:pt idx="925">
                  <c:v>159</c:v>
                </c:pt>
                <c:pt idx="926">
                  <c:v>8250</c:v>
                </c:pt>
                <c:pt idx="927">
                  <c:v>708</c:v>
                </c:pt>
                <c:pt idx="928">
                  <c:v>742.5</c:v>
                </c:pt>
                <c:pt idx="929">
                  <c:v>4036.5</c:v>
                </c:pt>
                <c:pt idx="930">
                  <c:v>330</c:v>
                </c:pt>
                <c:pt idx="931">
                  <c:v>7560</c:v>
                </c:pt>
                <c:pt idx="932">
                  <c:v>5103</c:v>
                </c:pt>
                <c:pt idx="933">
                  <c:v>2400</c:v>
                </c:pt>
                <c:pt idx="934">
                  <c:v>765</c:v>
                </c:pt>
                <c:pt idx="935">
                  <c:v>7308</c:v>
                </c:pt>
                <c:pt idx="936">
                  <c:v>2992.5</c:v>
                </c:pt>
                <c:pt idx="937">
                  <c:v>450</c:v>
                </c:pt>
                <c:pt idx="938">
                  <c:v>5049</c:v>
                </c:pt>
                <c:pt idx="939">
                  <c:v>1320</c:v>
                </c:pt>
                <c:pt idx="940">
                  <c:v>582079.5</c:v>
                </c:pt>
                <c:pt idx="941">
                  <c:v>1575</c:v>
                </c:pt>
                <c:pt idx="942">
                  <c:v>526.5</c:v>
                </c:pt>
                <c:pt idx="943">
                  <c:v>5928</c:v>
                </c:pt>
                <c:pt idx="944">
                  <c:v>20241</c:v>
                </c:pt>
                <c:pt idx="945">
                  <c:v>10800</c:v>
                </c:pt>
                <c:pt idx="946">
                  <c:v>712.5</c:v>
                </c:pt>
                <c:pt idx="947">
                  <c:v>14580</c:v>
                </c:pt>
                <c:pt idx="948">
                  <c:v>13329</c:v>
                </c:pt>
                <c:pt idx="949">
                  <c:v>2932.5</c:v>
                </c:pt>
                <c:pt idx="950">
                  <c:v>675</c:v>
                </c:pt>
                <c:pt idx="951">
                  <c:v>1963.5</c:v>
                </c:pt>
                <c:pt idx="952">
                  <c:v>318</c:v>
                </c:pt>
                <c:pt idx="953">
                  <c:v>3082.5</c:v>
                </c:pt>
                <c:pt idx="954">
                  <c:v>3315</c:v>
                </c:pt>
                <c:pt idx="955">
                  <c:v>128535</c:v>
                </c:pt>
                <c:pt idx="956">
                  <c:v>55080</c:v>
                </c:pt>
                <c:pt idx="957">
                  <c:v>8772</c:v>
                </c:pt>
                <c:pt idx="958">
                  <c:v>11542.5</c:v>
                </c:pt>
                <c:pt idx="959">
                  <c:v>16200</c:v>
                </c:pt>
                <c:pt idx="960">
                  <c:v>330</c:v>
                </c:pt>
                <c:pt idx="961">
                  <c:v>6300</c:v>
                </c:pt>
                <c:pt idx="962">
                  <c:v>28665</c:v>
                </c:pt>
                <c:pt idx="963">
                  <c:v>5323.5</c:v>
                </c:pt>
                <c:pt idx="964">
                  <c:v>23400</c:v>
                </c:pt>
                <c:pt idx="965">
                  <c:v>4657.5</c:v>
                </c:pt>
                <c:pt idx="966">
                  <c:v>4059</c:v>
                </c:pt>
                <c:pt idx="967">
                  <c:v>2700</c:v>
                </c:pt>
                <c:pt idx="968">
                  <c:v>210</c:v>
                </c:pt>
                <c:pt idx="969">
                  <c:v>1080</c:v>
                </c:pt>
                <c:pt idx="970">
                  <c:v>7357.5</c:v>
                </c:pt>
                <c:pt idx="971">
                  <c:v>11760</c:v>
                </c:pt>
                <c:pt idx="972">
                  <c:v>17013</c:v>
                </c:pt>
                <c:pt idx="973">
                  <c:v>20130</c:v>
                </c:pt>
                <c:pt idx="974">
                  <c:v>53070</c:v>
                </c:pt>
                <c:pt idx="975">
                  <c:v>25521</c:v>
                </c:pt>
                <c:pt idx="976">
                  <c:v>330</c:v>
                </c:pt>
                <c:pt idx="977">
                  <c:v>712.5</c:v>
                </c:pt>
                <c:pt idx="978">
                  <c:v>2919</c:v>
                </c:pt>
                <c:pt idx="979">
                  <c:v>11070</c:v>
                </c:pt>
                <c:pt idx="980">
                  <c:v>1980</c:v>
                </c:pt>
                <c:pt idx="981">
                  <c:v>15840</c:v>
                </c:pt>
                <c:pt idx="982">
                  <c:v>3982.5</c:v>
                </c:pt>
                <c:pt idx="983">
                  <c:v>35100</c:v>
                </c:pt>
                <c:pt idx="984">
                  <c:v>18810</c:v>
                </c:pt>
                <c:pt idx="985">
                  <c:v>18468</c:v>
                </c:pt>
                <c:pt idx="986">
                  <c:v>2025</c:v>
                </c:pt>
                <c:pt idx="987">
                  <c:v>35451</c:v>
                </c:pt>
                <c:pt idx="988">
                  <c:v>9300</c:v>
                </c:pt>
                <c:pt idx="989">
                  <c:v>3060</c:v>
                </c:pt>
                <c:pt idx="990">
                  <c:v>10156.5</c:v>
                </c:pt>
                <c:pt idx="991">
                  <c:v>5220</c:v>
                </c:pt>
                <c:pt idx="992">
                  <c:v>3150</c:v>
                </c:pt>
                <c:pt idx="993">
                  <c:v>535.5</c:v>
                </c:pt>
                <c:pt idx="994">
                  <c:v>8175</c:v>
                </c:pt>
                <c:pt idx="995">
                  <c:v>30015</c:v>
                </c:pt>
                <c:pt idx="996">
                  <c:v>26325</c:v>
                </c:pt>
                <c:pt idx="997">
                  <c:v>1755</c:v>
                </c:pt>
                <c:pt idx="998">
                  <c:v>1080</c:v>
                </c:pt>
                <c:pt idx="999">
                  <c:v>2106</c:v>
                </c:pt>
                <c:pt idx="1000">
                  <c:v>675</c:v>
                </c:pt>
                <c:pt idx="1001">
                  <c:v>25776</c:v>
                </c:pt>
                <c:pt idx="1002">
                  <c:v>1650</c:v>
                </c:pt>
                <c:pt idx="1003">
                  <c:v>2421</c:v>
                </c:pt>
                <c:pt idx="1004">
                  <c:v>8019</c:v>
                </c:pt>
                <c:pt idx="1005">
                  <c:v>5334</c:v>
                </c:pt>
                <c:pt idx="1006">
                  <c:v>1050</c:v>
                </c:pt>
                <c:pt idx="1007">
                  <c:v>2535</c:v>
                </c:pt>
                <c:pt idx="1008">
                  <c:v>7497</c:v>
                </c:pt>
                <c:pt idx="1009">
                  <c:v>2910</c:v>
                </c:pt>
                <c:pt idx="1010">
                  <c:v>642</c:v>
                </c:pt>
                <c:pt idx="1011">
                  <c:v>195</c:v>
                </c:pt>
                <c:pt idx="1012">
                  <c:v>5346</c:v>
                </c:pt>
                <c:pt idx="1013">
                  <c:v>26788.5</c:v>
                </c:pt>
                <c:pt idx="1014">
                  <c:v>1800</c:v>
                </c:pt>
                <c:pt idx="1015">
                  <c:v>22425</c:v>
                </c:pt>
                <c:pt idx="1016">
                  <c:v>6237</c:v>
                </c:pt>
                <c:pt idx="1017">
                  <c:v>435</c:v>
                </c:pt>
                <c:pt idx="1018">
                  <c:v>7200</c:v>
                </c:pt>
                <c:pt idx="1019">
                  <c:v>7897.5</c:v>
                </c:pt>
                <c:pt idx="1020">
                  <c:v>4537.5</c:v>
                </c:pt>
                <c:pt idx="1021">
                  <c:v>1365</c:v>
                </c:pt>
                <c:pt idx="1022">
                  <c:v>45666</c:v>
                </c:pt>
                <c:pt idx="1023">
                  <c:v>57258</c:v>
                </c:pt>
                <c:pt idx="1024">
                  <c:v>1974</c:v>
                </c:pt>
                <c:pt idx="1025">
                  <c:v>3600</c:v>
                </c:pt>
                <c:pt idx="1026">
                  <c:v>1680</c:v>
                </c:pt>
                <c:pt idx="1027">
                  <c:v>5250</c:v>
                </c:pt>
                <c:pt idx="1028">
                  <c:v>16848</c:v>
                </c:pt>
                <c:pt idx="1029">
                  <c:v>1980</c:v>
                </c:pt>
                <c:pt idx="1030">
                  <c:v>11655</c:v>
                </c:pt>
                <c:pt idx="1031">
                  <c:v>7170</c:v>
                </c:pt>
                <c:pt idx="1032">
                  <c:v>6285</c:v>
                </c:pt>
                <c:pt idx="1033">
                  <c:v>447</c:v>
                </c:pt>
                <c:pt idx="1034">
                  <c:v>495</c:v>
                </c:pt>
                <c:pt idx="1035">
                  <c:v>637.5</c:v>
                </c:pt>
                <c:pt idx="1036">
                  <c:v>2520</c:v>
                </c:pt>
                <c:pt idx="1037">
                  <c:v>3354</c:v>
                </c:pt>
                <c:pt idx="1038">
                  <c:v>4500</c:v>
                </c:pt>
                <c:pt idx="1039">
                  <c:v>3270</c:v>
                </c:pt>
                <c:pt idx="1040">
                  <c:v>4725</c:v>
                </c:pt>
                <c:pt idx="1041">
                  <c:v>1440</c:v>
                </c:pt>
                <c:pt idx="1042">
                  <c:v>187.5</c:v>
                </c:pt>
                <c:pt idx="1043">
                  <c:v>3390</c:v>
                </c:pt>
                <c:pt idx="1044">
                  <c:v>384</c:v>
                </c:pt>
                <c:pt idx="1045">
                  <c:v>15525</c:v>
                </c:pt>
                <c:pt idx="1046">
                  <c:v>187.5</c:v>
                </c:pt>
                <c:pt idx="1047">
                  <c:v>670.5</c:v>
                </c:pt>
                <c:pt idx="1048">
                  <c:v>2619</c:v>
                </c:pt>
                <c:pt idx="1049">
                  <c:v>4380</c:v>
                </c:pt>
                <c:pt idx="1050">
                  <c:v>10260</c:v>
                </c:pt>
                <c:pt idx="1051">
                  <c:v>38020.5</c:v>
                </c:pt>
                <c:pt idx="1052">
                  <c:v>28305</c:v>
                </c:pt>
                <c:pt idx="1053">
                  <c:v>750</c:v>
                </c:pt>
                <c:pt idx="1054">
                  <c:v>4800</c:v>
                </c:pt>
                <c:pt idx="1055">
                  <c:v>360</c:v>
                </c:pt>
                <c:pt idx="1056">
                  <c:v>7680</c:v>
                </c:pt>
                <c:pt idx="1057">
                  <c:v>2565</c:v>
                </c:pt>
                <c:pt idx="1058">
                  <c:v>7020</c:v>
                </c:pt>
                <c:pt idx="1059">
                  <c:v>16092</c:v>
                </c:pt>
                <c:pt idx="1060">
                  <c:v>10687.5</c:v>
                </c:pt>
                <c:pt idx="1061">
                  <c:v>6637.5</c:v>
                </c:pt>
                <c:pt idx="1062">
                  <c:v>6318</c:v>
                </c:pt>
                <c:pt idx="1063">
                  <c:v>7050</c:v>
                </c:pt>
                <c:pt idx="1064">
                  <c:v>25650</c:v>
                </c:pt>
                <c:pt idx="1065">
                  <c:v>7969.5</c:v>
                </c:pt>
                <c:pt idx="1066">
                  <c:v>2331</c:v>
                </c:pt>
                <c:pt idx="1067">
                  <c:v>1165.5</c:v>
                </c:pt>
                <c:pt idx="1068">
                  <c:v>10692</c:v>
                </c:pt>
                <c:pt idx="1069">
                  <c:v>4917</c:v>
                </c:pt>
                <c:pt idx="1070">
                  <c:v>6858</c:v>
                </c:pt>
                <c:pt idx="1071">
                  <c:v>517.5</c:v>
                </c:pt>
                <c:pt idx="1072">
                  <c:v>1080</c:v>
                </c:pt>
                <c:pt idx="1073">
                  <c:v>580.5</c:v>
                </c:pt>
                <c:pt idx="1074">
                  <c:v>8100</c:v>
                </c:pt>
                <c:pt idx="1075">
                  <c:v>7128</c:v>
                </c:pt>
                <c:pt idx="1076">
                  <c:v>291</c:v>
                </c:pt>
                <c:pt idx="1077">
                  <c:v>2535</c:v>
                </c:pt>
                <c:pt idx="1078">
                  <c:v>13020</c:v>
                </c:pt>
                <c:pt idx="1079">
                  <c:v>2040</c:v>
                </c:pt>
                <c:pt idx="1080">
                  <c:v>3748.5</c:v>
                </c:pt>
                <c:pt idx="1081">
                  <c:v>10395</c:v>
                </c:pt>
                <c:pt idx="1082">
                  <c:v>495</c:v>
                </c:pt>
                <c:pt idx="1083">
                  <c:v>390</c:v>
                </c:pt>
                <c:pt idx="1084">
                  <c:v>1020</c:v>
                </c:pt>
                <c:pt idx="1085">
                  <c:v>11310</c:v>
                </c:pt>
                <c:pt idx="1086">
                  <c:v>2880</c:v>
                </c:pt>
                <c:pt idx="1087">
                  <c:v>6300</c:v>
                </c:pt>
                <c:pt idx="1088">
                  <c:v>8437.5</c:v>
                </c:pt>
                <c:pt idx="1089">
                  <c:v>30447</c:v>
                </c:pt>
                <c:pt idx="1090">
                  <c:v>16905</c:v>
                </c:pt>
                <c:pt idx="1091">
                  <c:v>6810</c:v>
                </c:pt>
                <c:pt idx="1092">
                  <c:v>10695</c:v>
                </c:pt>
                <c:pt idx="1093">
                  <c:v>9417</c:v>
                </c:pt>
                <c:pt idx="1094">
                  <c:v>4200</c:v>
                </c:pt>
                <c:pt idx="1095">
                  <c:v>2782.5</c:v>
                </c:pt>
                <c:pt idx="1096">
                  <c:v>2137.5</c:v>
                </c:pt>
                <c:pt idx="1097">
                  <c:v>1785</c:v>
                </c:pt>
                <c:pt idx="1098">
                  <c:v>1147.5</c:v>
                </c:pt>
                <c:pt idx="1099">
                  <c:v>11880</c:v>
                </c:pt>
                <c:pt idx="1100">
                  <c:v>1710</c:v>
                </c:pt>
                <c:pt idx="1101">
                  <c:v>1125</c:v>
                </c:pt>
                <c:pt idx="1102">
                  <c:v>5250</c:v>
                </c:pt>
                <c:pt idx="1103">
                  <c:v>2385</c:v>
                </c:pt>
                <c:pt idx="1104">
                  <c:v>112.5</c:v>
                </c:pt>
                <c:pt idx="1105">
                  <c:v>35820</c:v>
                </c:pt>
                <c:pt idx="1106">
                  <c:v>960</c:v>
                </c:pt>
                <c:pt idx="1107">
                  <c:v>9450</c:v>
                </c:pt>
                <c:pt idx="1108">
                  <c:v>39168</c:v>
                </c:pt>
                <c:pt idx="1109">
                  <c:v>30375</c:v>
                </c:pt>
                <c:pt idx="1110">
                  <c:v>408</c:v>
                </c:pt>
                <c:pt idx="1111">
                  <c:v>4560</c:v>
                </c:pt>
                <c:pt idx="1112">
                  <c:v>7722</c:v>
                </c:pt>
                <c:pt idx="1113">
                  <c:v>2677.5</c:v>
                </c:pt>
                <c:pt idx="1114">
                  <c:v>117</c:v>
                </c:pt>
                <c:pt idx="1115">
                  <c:v>742.5</c:v>
                </c:pt>
                <c:pt idx="1116">
                  <c:v>6997.5</c:v>
                </c:pt>
                <c:pt idx="1117">
                  <c:v>97.5</c:v>
                </c:pt>
                <c:pt idx="1118">
                  <c:v>14805</c:v>
                </c:pt>
                <c:pt idx="1119">
                  <c:v>150</c:v>
                </c:pt>
                <c:pt idx="1120">
                  <c:v>7089</c:v>
                </c:pt>
                <c:pt idx="1121">
                  <c:v>900</c:v>
                </c:pt>
                <c:pt idx="1122">
                  <c:v>1440</c:v>
                </c:pt>
                <c:pt idx="1123">
                  <c:v>79395</c:v>
                </c:pt>
                <c:pt idx="1124">
                  <c:v>8505</c:v>
                </c:pt>
                <c:pt idx="1125">
                  <c:v>3030</c:v>
                </c:pt>
                <c:pt idx="1126">
                  <c:v>16275</c:v>
                </c:pt>
                <c:pt idx="1127">
                  <c:v>637.5</c:v>
                </c:pt>
                <c:pt idx="1128">
                  <c:v>1237.5</c:v>
                </c:pt>
                <c:pt idx="1129">
                  <c:v>9900</c:v>
                </c:pt>
                <c:pt idx="1130">
                  <c:v>540</c:v>
                </c:pt>
                <c:pt idx="1131">
                  <c:v>13050</c:v>
                </c:pt>
                <c:pt idx="1132">
                  <c:v>40455</c:v>
                </c:pt>
                <c:pt idx="1133">
                  <c:v>4620</c:v>
                </c:pt>
                <c:pt idx="1134">
                  <c:v>8167.5</c:v>
                </c:pt>
                <c:pt idx="1135">
                  <c:v>21930</c:v>
                </c:pt>
                <c:pt idx="1136">
                  <c:v>25080</c:v>
                </c:pt>
                <c:pt idx="1137">
                  <c:v>23688</c:v>
                </c:pt>
                <c:pt idx="1138">
                  <c:v>24603</c:v>
                </c:pt>
                <c:pt idx="1139">
                  <c:v>2160</c:v>
                </c:pt>
                <c:pt idx="1140">
                  <c:v>990</c:v>
                </c:pt>
                <c:pt idx="1141">
                  <c:v>21903</c:v>
                </c:pt>
                <c:pt idx="1142">
                  <c:v>2625</c:v>
                </c:pt>
                <c:pt idx="1143">
                  <c:v>6000</c:v>
                </c:pt>
                <c:pt idx="1144">
                  <c:v>1344</c:v>
                </c:pt>
                <c:pt idx="1145">
                  <c:v>1080</c:v>
                </c:pt>
                <c:pt idx="1146">
                  <c:v>3240</c:v>
                </c:pt>
                <c:pt idx="1147">
                  <c:v>675</c:v>
                </c:pt>
                <c:pt idx="1148">
                  <c:v>15708</c:v>
                </c:pt>
                <c:pt idx="1149">
                  <c:v>38775</c:v>
                </c:pt>
                <c:pt idx="1150">
                  <c:v>372</c:v>
                </c:pt>
                <c:pt idx="1151">
                  <c:v>20250</c:v>
                </c:pt>
                <c:pt idx="1152">
                  <c:v>7191</c:v>
                </c:pt>
                <c:pt idx="1153">
                  <c:v>12375</c:v>
                </c:pt>
                <c:pt idx="1154">
                  <c:v>27930</c:v>
                </c:pt>
                <c:pt idx="1155">
                  <c:v>450</c:v>
                </c:pt>
                <c:pt idx="1156">
                  <c:v>17808</c:v>
                </c:pt>
                <c:pt idx="1157">
                  <c:v>3738</c:v>
                </c:pt>
                <c:pt idx="1158">
                  <c:v>450</c:v>
                </c:pt>
                <c:pt idx="1159">
                  <c:v>562.5</c:v>
                </c:pt>
                <c:pt idx="1160">
                  <c:v>2499</c:v>
                </c:pt>
                <c:pt idx="1161">
                  <c:v>2310</c:v>
                </c:pt>
                <c:pt idx="1162">
                  <c:v>26997</c:v>
                </c:pt>
                <c:pt idx="1163">
                  <c:v>23040</c:v>
                </c:pt>
                <c:pt idx="1164">
                  <c:v>22425</c:v>
                </c:pt>
                <c:pt idx="1165">
                  <c:v>3780</c:v>
                </c:pt>
                <c:pt idx="1166">
                  <c:v>22311</c:v>
                </c:pt>
                <c:pt idx="1167">
                  <c:v>6270</c:v>
                </c:pt>
                <c:pt idx="1168">
                  <c:v>33369</c:v>
                </c:pt>
                <c:pt idx="1169">
                  <c:v>592.5</c:v>
                </c:pt>
                <c:pt idx="1170">
                  <c:v>32602.5</c:v>
                </c:pt>
                <c:pt idx="1171">
                  <c:v>225</c:v>
                </c:pt>
                <c:pt idx="1172">
                  <c:v>1500</c:v>
                </c:pt>
                <c:pt idx="1173">
                  <c:v>27000</c:v>
                </c:pt>
                <c:pt idx="1174">
                  <c:v>5100</c:v>
                </c:pt>
                <c:pt idx="1175">
                  <c:v>1512</c:v>
                </c:pt>
                <c:pt idx="1176">
                  <c:v>29070</c:v>
                </c:pt>
                <c:pt idx="1177">
                  <c:v>5760</c:v>
                </c:pt>
                <c:pt idx="1178">
                  <c:v>21465</c:v>
                </c:pt>
                <c:pt idx="1179">
                  <c:v>34.5</c:v>
                </c:pt>
                <c:pt idx="1180">
                  <c:v>2673</c:v>
                </c:pt>
                <c:pt idx="1181">
                  <c:v>3037.5</c:v>
                </c:pt>
                <c:pt idx="1182">
                  <c:v>540</c:v>
                </c:pt>
                <c:pt idx="1183">
                  <c:v>375</c:v>
                </c:pt>
                <c:pt idx="1184">
                  <c:v>23184</c:v>
                </c:pt>
                <c:pt idx="1185">
                  <c:v>16650</c:v>
                </c:pt>
                <c:pt idx="1186">
                  <c:v>21303</c:v>
                </c:pt>
                <c:pt idx="1187">
                  <c:v>26775</c:v>
                </c:pt>
                <c:pt idx="1188">
                  <c:v>56250</c:v>
                </c:pt>
                <c:pt idx="1189">
                  <c:v>6345</c:v>
                </c:pt>
                <c:pt idx="1190">
                  <c:v>4560</c:v>
                </c:pt>
                <c:pt idx="1191">
                  <c:v>51300</c:v>
                </c:pt>
                <c:pt idx="1192">
                  <c:v>357</c:v>
                </c:pt>
                <c:pt idx="1193">
                  <c:v>2835</c:v>
                </c:pt>
                <c:pt idx="1194">
                  <c:v>675</c:v>
                </c:pt>
                <c:pt idx="1195">
                  <c:v>15750</c:v>
                </c:pt>
                <c:pt idx="1196">
                  <c:v>165</c:v>
                </c:pt>
                <c:pt idx="1197">
                  <c:v>11976</c:v>
                </c:pt>
                <c:pt idx="1198">
                  <c:v>4035</c:v>
                </c:pt>
                <c:pt idx="1199">
                  <c:v>9067.5</c:v>
                </c:pt>
                <c:pt idx="1200">
                  <c:v>3420</c:v>
                </c:pt>
                <c:pt idx="1201">
                  <c:v>787.5</c:v>
                </c:pt>
                <c:pt idx="1202">
                  <c:v>600</c:v>
                </c:pt>
                <c:pt idx="1203">
                  <c:v>1170</c:v>
                </c:pt>
                <c:pt idx="1204">
                  <c:v>270</c:v>
                </c:pt>
                <c:pt idx="1205">
                  <c:v>2700</c:v>
                </c:pt>
                <c:pt idx="1206">
                  <c:v>20355</c:v>
                </c:pt>
                <c:pt idx="1207">
                  <c:v>6930</c:v>
                </c:pt>
                <c:pt idx="1208">
                  <c:v>1092</c:v>
                </c:pt>
                <c:pt idx="1209">
                  <c:v>1633.5</c:v>
                </c:pt>
                <c:pt idx="1210">
                  <c:v>2250</c:v>
                </c:pt>
                <c:pt idx="1211">
                  <c:v>900</c:v>
                </c:pt>
                <c:pt idx="1212">
                  <c:v>2265</c:v>
                </c:pt>
                <c:pt idx="1213">
                  <c:v>5602.5</c:v>
                </c:pt>
                <c:pt idx="1214">
                  <c:v>1875</c:v>
                </c:pt>
                <c:pt idx="1215">
                  <c:v>787.5</c:v>
                </c:pt>
                <c:pt idx="1216">
                  <c:v>10395</c:v>
                </c:pt>
                <c:pt idx="1217">
                  <c:v>5346</c:v>
                </c:pt>
                <c:pt idx="1218">
                  <c:v>2880</c:v>
                </c:pt>
                <c:pt idx="1219">
                  <c:v>862.5</c:v>
                </c:pt>
                <c:pt idx="1220">
                  <c:v>10395</c:v>
                </c:pt>
                <c:pt idx="1221">
                  <c:v>315</c:v>
                </c:pt>
                <c:pt idx="1222">
                  <c:v>8400</c:v>
                </c:pt>
                <c:pt idx="1223">
                  <c:v>172.5</c:v>
                </c:pt>
                <c:pt idx="1224">
                  <c:v>510</c:v>
                </c:pt>
                <c:pt idx="1225">
                  <c:v>15180</c:v>
                </c:pt>
                <c:pt idx="1226">
                  <c:v>6562.5</c:v>
                </c:pt>
                <c:pt idx="1227">
                  <c:v>450</c:v>
                </c:pt>
                <c:pt idx="1228">
                  <c:v>17679</c:v>
                </c:pt>
                <c:pt idx="1229">
                  <c:v>2362.5</c:v>
                </c:pt>
                <c:pt idx="1230">
                  <c:v>9315</c:v>
                </c:pt>
                <c:pt idx="1231">
                  <c:v>1560</c:v>
                </c:pt>
                <c:pt idx="1232">
                  <c:v>3300</c:v>
                </c:pt>
                <c:pt idx="1233">
                  <c:v>7200</c:v>
                </c:pt>
                <c:pt idx="1234">
                  <c:v>295350</c:v>
                </c:pt>
                <c:pt idx="1235">
                  <c:v>1500</c:v>
                </c:pt>
                <c:pt idx="1236">
                  <c:v>3240</c:v>
                </c:pt>
                <c:pt idx="1237">
                  <c:v>37.5</c:v>
                </c:pt>
                <c:pt idx="1238">
                  <c:v>202.5</c:v>
                </c:pt>
                <c:pt idx="1239">
                  <c:v>6525</c:v>
                </c:pt>
                <c:pt idx="1240">
                  <c:v>238.5</c:v>
                </c:pt>
                <c:pt idx="1241">
                  <c:v>29700</c:v>
                </c:pt>
                <c:pt idx="1242">
                  <c:v>990</c:v>
                </c:pt>
                <c:pt idx="1243">
                  <c:v>3037.5</c:v>
                </c:pt>
                <c:pt idx="1244">
                  <c:v>3672</c:v>
                </c:pt>
                <c:pt idx="1245">
                  <c:v>675</c:v>
                </c:pt>
                <c:pt idx="1246">
                  <c:v>10504.5</c:v>
                </c:pt>
                <c:pt idx="1247">
                  <c:v>4620</c:v>
                </c:pt>
                <c:pt idx="1248">
                  <c:v>900</c:v>
                </c:pt>
                <c:pt idx="1249">
                  <c:v>1500</c:v>
                </c:pt>
                <c:pt idx="1250">
                  <c:v>1788</c:v>
                </c:pt>
                <c:pt idx="1251">
                  <c:v>7893</c:v>
                </c:pt>
                <c:pt idx="1252">
                  <c:v>6900</c:v>
                </c:pt>
                <c:pt idx="1253">
                  <c:v>3135</c:v>
                </c:pt>
                <c:pt idx="1254">
                  <c:v>1548</c:v>
                </c:pt>
                <c:pt idx="1255">
                  <c:v>1200</c:v>
                </c:pt>
                <c:pt idx="1256">
                  <c:v>24990</c:v>
                </c:pt>
                <c:pt idx="1257">
                  <c:v>4252.5</c:v>
                </c:pt>
                <c:pt idx="1258">
                  <c:v>345</c:v>
                </c:pt>
                <c:pt idx="1259">
                  <c:v>15120</c:v>
                </c:pt>
                <c:pt idx="1260">
                  <c:v>11250</c:v>
                </c:pt>
                <c:pt idx="1261">
                  <c:v>18000</c:v>
                </c:pt>
                <c:pt idx="1262">
                  <c:v>2250</c:v>
                </c:pt>
                <c:pt idx="1263">
                  <c:v>1467</c:v>
                </c:pt>
                <c:pt idx="1264">
                  <c:v>282</c:v>
                </c:pt>
                <c:pt idx="1265">
                  <c:v>1800</c:v>
                </c:pt>
                <c:pt idx="1266">
                  <c:v>8046</c:v>
                </c:pt>
                <c:pt idx="1267">
                  <c:v>29070</c:v>
                </c:pt>
                <c:pt idx="1268">
                  <c:v>16186.5</c:v>
                </c:pt>
                <c:pt idx="1269">
                  <c:v>178.5</c:v>
                </c:pt>
                <c:pt idx="1270">
                  <c:v>104005.5</c:v>
                </c:pt>
                <c:pt idx="1271">
                  <c:v>4590</c:v>
                </c:pt>
                <c:pt idx="1272">
                  <c:v>97.5</c:v>
                </c:pt>
                <c:pt idx="1273">
                  <c:v>210</c:v>
                </c:pt>
                <c:pt idx="1274">
                  <c:v>2182.5</c:v>
                </c:pt>
                <c:pt idx="1275">
                  <c:v>360</c:v>
                </c:pt>
                <c:pt idx="1276">
                  <c:v>1620</c:v>
                </c:pt>
                <c:pt idx="1277">
                  <c:v>1815</c:v>
                </c:pt>
                <c:pt idx="1278">
                  <c:v>145.5</c:v>
                </c:pt>
                <c:pt idx="1279">
                  <c:v>3420</c:v>
                </c:pt>
                <c:pt idx="1280">
                  <c:v>13320</c:v>
                </c:pt>
                <c:pt idx="1281">
                  <c:v>720</c:v>
                </c:pt>
                <c:pt idx="1282">
                  <c:v>5625</c:v>
                </c:pt>
                <c:pt idx="1283">
                  <c:v>450</c:v>
                </c:pt>
                <c:pt idx="1284">
                  <c:v>10140</c:v>
                </c:pt>
                <c:pt idx="1285">
                  <c:v>862.5</c:v>
                </c:pt>
                <c:pt idx="1286">
                  <c:v>1008</c:v>
                </c:pt>
                <c:pt idx="1287">
                  <c:v>22125</c:v>
                </c:pt>
                <c:pt idx="1288">
                  <c:v>4185</c:v>
                </c:pt>
                <c:pt idx="1289">
                  <c:v>2175</c:v>
                </c:pt>
                <c:pt idx="1290">
                  <c:v>15552</c:v>
                </c:pt>
                <c:pt idx="1291">
                  <c:v>2190</c:v>
                </c:pt>
                <c:pt idx="1292">
                  <c:v>1800</c:v>
                </c:pt>
                <c:pt idx="1293">
                  <c:v>4800</c:v>
                </c:pt>
                <c:pt idx="1294">
                  <c:v>7896</c:v>
                </c:pt>
                <c:pt idx="1295">
                  <c:v>378472.5</c:v>
                </c:pt>
                <c:pt idx="1296">
                  <c:v>66765</c:v>
                </c:pt>
                <c:pt idx="1297">
                  <c:v>15120</c:v>
                </c:pt>
                <c:pt idx="1298">
                  <c:v>14400</c:v>
                </c:pt>
                <c:pt idx="1299">
                  <c:v>1320</c:v>
                </c:pt>
                <c:pt idx="1300">
                  <c:v>2235</c:v>
                </c:pt>
                <c:pt idx="1301">
                  <c:v>18150</c:v>
                </c:pt>
                <c:pt idx="1302">
                  <c:v>13282.5</c:v>
                </c:pt>
                <c:pt idx="1303">
                  <c:v>127.5</c:v>
                </c:pt>
                <c:pt idx="1304">
                  <c:v>9000</c:v>
                </c:pt>
                <c:pt idx="1305">
                  <c:v>1560</c:v>
                </c:pt>
                <c:pt idx="1306">
                  <c:v>7560</c:v>
                </c:pt>
                <c:pt idx="1307">
                  <c:v>5197.5</c:v>
                </c:pt>
                <c:pt idx="1308">
                  <c:v>720</c:v>
                </c:pt>
                <c:pt idx="1309">
                  <c:v>4806</c:v>
                </c:pt>
                <c:pt idx="1310">
                  <c:v>5187</c:v>
                </c:pt>
                <c:pt idx="1311">
                  <c:v>3240</c:v>
                </c:pt>
                <c:pt idx="1312">
                  <c:v>360</c:v>
                </c:pt>
                <c:pt idx="1313">
                  <c:v>2730</c:v>
                </c:pt>
                <c:pt idx="1314">
                  <c:v>14089.5</c:v>
                </c:pt>
                <c:pt idx="1315">
                  <c:v>20502</c:v>
                </c:pt>
                <c:pt idx="1316">
                  <c:v>690</c:v>
                </c:pt>
                <c:pt idx="1317">
                  <c:v>600</c:v>
                </c:pt>
                <c:pt idx="1318">
                  <c:v>5004</c:v>
                </c:pt>
                <c:pt idx="1319">
                  <c:v>9892.5</c:v>
                </c:pt>
                <c:pt idx="1320">
                  <c:v>2535</c:v>
                </c:pt>
                <c:pt idx="1321">
                  <c:v>1152</c:v>
                </c:pt>
                <c:pt idx="1322">
                  <c:v>570</c:v>
                </c:pt>
                <c:pt idx="1323">
                  <c:v>900</c:v>
                </c:pt>
                <c:pt idx="1324">
                  <c:v>6300</c:v>
                </c:pt>
                <c:pt idx="1325">
                  <c:v>11610</c:v>
                </c:pt>
                <c:pt idx="1326">
                  <c:v>1080</c:v>
                </c:pt>
                <c:pt idx="1327">
                  <c:v>10500</c:v>
                </c:pt>
                <c:pt idx="1328">
                  <c:v>987</c:v>
                </c:pt>
                <c:pt idx="1329">
                  <c:v>3042</c:v>
                </c:pt>
                <c:pt idx="1330">
                  <c:v>237</c:v>
                </c:pt>
                <c:pt idx="1331">
                  <c:v>2919</c:v>
                </c:pt>
                <c:pt idx="1332">
                  <c:v>9300</c:v>
                </c:pt>
                <c:pt idx="1333">
                  <c:v>11475</c:v>
                </c:pt>
                <c:pt idx="1334">
                  <c:v>720</c:v>
                </c:pt>
                <c:pt idx="1335">
                  <c:v>2250</c:v>
                </c:pt>
                <c:pt idx="1336">
                  <c:v>1710</c:v>
                </c:pt>
                <c:pt idx="1337">
                  <c:v>810</c:v>
                </c:pt>
                <c:pt idx="1338">
                  <c:v>127.5</c:v>
                </c:pt>
                <c:pt idx="1339">
                  <c:v>3600</c:v>
                </c:pt>
                <c:pt idx="1340">
                  <c:v>7392</c:v>
                </c:pt>
                <c:pt idx="1341">
                  <c:v>3240</c:v>
                </c:pt>
                <c:pt idx="1342">
                  <c:v>400.5</c:v>
                </c:pt>
                <c:pt idx="1343">
                  <c:v>2160</c:v>
                </c:pt>
                <c:pt idx="1344">
                  <c:v>9720</c:v>
                </c:pt>
                <c:pt idx="1345">
                  <c:v>15762</c:v>
                </c:pt>
                <c:pt idx="1346">
                  <c:v>891</c:v>
                </c:pt>
                <c:pt idx="1347">
                  <c:v>8250</c:v>
                </c:pt>
                <c:pt idx="1348">
                  <c:v>1237.5</c:v>
                </c:pt>
                <c:pt idx="1349">
                  <c:v>3412.5</c:v>
                </c:pt>
                <c:pt idx="1350">
                  <c:v>432</c:v>
                </c:pt>
                <c:pt idx="1351">
                  <c:v>1440</c:v>
                </c:pt>
                <c:pt idx="1352">
                  <c:v>2808</c:v>
                </c:pt>
                <c:pt idx="1353">
                  <c:v>8925</c:v>
                </c:pt>
                <c:pt idx="1354">
                  <c:v>270</c:v>
                </c:pt>
                <c:pt idx="1355">
                  <c:v>1050</c:v>
                </c:pt>
                <c:pt idx="1356">
                  <c:v>8143.5</c:v>
                </c:pt>
                <c:pt idx="1357">
                  <c:v>3150</c:v>
                </c:pt>
                <c:pt idx="1358">
                  <c:v>8100</c:v>
                </c:pt>
                <c:pt idx="1359">
                  <c:v>5100</c:v>
                </c:pt>
                <c:pt idx="1360">
                  <c:v>3735</c:v>
                </c:pt>
                <c:pt idx="1361">
                  <c:v>6336</c:v>
                </c:pt>
                <c:pt idx="1362">
                  <c:v>3192</c:v>
                </c:pt>
                <c:pt idx="1363">
                  <c:v>3900</c:v>
                </c:pt>
                <c:pt idx="1364">
                  <c:v>3780</c:v>
                </c:pt>
                <c:pt idx="1365">
                  <c:v>4248</c:v>
                </c:pt>
                <c:pt idx="1366">
                  <c:v>3150</c:v>
                </c:pt>
                <c:pt idx="1367">
                  <c:v>18105</c:v>
                </c:pt>
                <c:pt idx="1368">
                  <c:v>2880</c:v>
                </c:pt>
                <c:pt idx="1369">
                  <c:v>5587.5</c:v>
                </c:pt>
                <c:pt idx="1370">
                  <c:v>2025</c:v>
                </c:pt>
                <c:pt idx="1371">
                  <c:v>102157.5</c:v>
                </c:pt>
                <c:pt idx="1372">
                  <c:v>535.5</c:v>
                </c:pt>
                <c:pt idx="1373">
                  <c:v>7425</c:v>
                </c:pt>
                <c:pt idx="1374">
                  <c:v>10368</c:v>
                </c:pt>
                <c:pt idx="1375">
                  <c:v>3600</c:v>
                </c:pt>
                <c:pt idx="1376">
                  <c:v>39487.5</c:v>
                </c:pt>
                <c:pt idx="1377">
                  <c:v>142.5</c:v>
                </c:pt>
                <c:pt idx="1378">
                  <c:v>555</c:v>
                </c:pt>
                <c:pt idx="1379">
                  <c:v>5994</c:v>
                </c:pt>
                <c:pt idx="1380">
                  <c:v>38827.5</c:v>
                </c:pt>
                <c:pt idx="1381">
                  <c:v>540</c:v>
                </c:pt>
                <c:pt idx="1382">
                  <c:v>1485</c:v>
                </c:pt>
                <c:pt idx="1383">
                  <c:v>4347</c:v>
                </c:pt>
                <c:pt idx="1384">
                  <c:v>85.5</c:v>
                </c:pt>
                <c:pt idx="1385">
                  <c:v>7695</c:v>
                </c:pt>
                <c:pt idx="1386">
                  <c:v>3375</c:v>
                </c:pt>
                <c:pt idx="1387">
                  <c:v>6600</c:v>
                </c:pt>
                <c:pt idx="1388">
                  <c:v>1161</c:v>
                </c:pt>
                <c:pt idx="1389">
                  <c:v>7056</c:v>
                </c:pt>
                <c:pt idx="1390">
                  <c:v>1200</c:v>
                </c:pt>
                <c:pt idx="1391">
                  <c:v>2673</c:v>
                </c:pt>
                <c:pt idx="1392">
                  <c:v>294</c:v>
                </c:pt>
                <c:pt idx="1393">
                  <c:v>2700</c:v>
                </c:pt>
                <c:pt idx="1394">
                  <c:v>142.5</c:v>
                </c:pt>
                <c:pt idx="1395">
                  <c:v>600</c:v>
                </c:pt>
                <c:pt idx="1396">
                  <c:v>4500</c:v>
                </c:pt>
                <c:pt idx="1397">
                  <c:v>390</c:v>
                </c:pt>
                <c:pt idx="1398">
                  <c:v>150</c:v>
                </c:pt>
                <c:pt idx="1399">
                  <c:v>112.5</c:v>
                </c:pt>
                <c:pt idx="1400">
                  <c:v>34425</c:v>
                </c:pt>
                <c:pt idx="1401">
                  <c:v>1215</c:v>
                </c:pt>
                <c:pt idx="1402">
                  <c:v>150</c:v>
                </c:pt>
                <c:pt idx="1403">
                  <c:v>7875</c:v>
                </c:pt>
                <c:pt idx="1404">
                  <c:v>1068</c:v>
                </c:pt>
                <c:pt idx="1405">
                  <c:v>1080</c:v>
                </c:pt>
                <c:pt idx="1406">
                  <c:v>2988</c:v>
                </c:pt>
                <c:pt idx="1407">
                  <c:v>465</c:v>
                </c:pt>
                <c:pt idx="1408">
                  <c:v>75</c:v>
                </c:pt>
                <c:pt idx="1409">
                  <c:v>16335</c:v>
                </c:pt>
                <c:pt idx="1410">
                  <c:v>900</c:v>
                </c:pt>
                <c:pt idx="1411">
                  <c:v>1302</c:v>
                </c:pt>
                <c:pt idx="1412">
                  <c:v>330</c:v>
                </c:pt>
                <c:pt idx="1413">
                  <c:v>3450</c:v>
                </c:pt>
                <c:pt idx="1414">
                  <c:v>4830</c:v>
                </c:pt>
                <c:pt idx="1415">
                  <c:v>1194</c:v>
                </c:pt>
                <c:pt idx="1416">
                  <c:v>1800</c:v>
                </c:pt>
                <c:pt idx="1417">
                  <c:v>45</c:v>
                </c:pt>
                <c:pt idx="1418">
                  <c:v>12600</c:v>
                </c:pt>
                <c:pt idx="1419">
                  <c:v>390</c:v>
                </c:pt>
                <c:pt idx="1420">
                  <c:v>4590</c:v>
                </c:pt>
                <c:pt idx="1421">
                  <c:v>24180</c:v>
                </c:pt>
                <c:pt idx="1422">
                  <c:v>1974</c:v>
                </c:pt>
                <c:pt idx="1423">
                  <c:v>445.5</c:v>
                </c:pt>
                <c:pt idx="1424">
                  <c:v>3564</c:v>
                </c:pt>
                <c:pt idx="1425">
                  <c:v>490.5</c:v>
                </c:pt>
                <c:pt idx="1426">
                  <c:v>765</c:v>
                </c:pt>
                <c:pt idx="1427">
                  <c:v>8181</c:v>
                </c:pt>
                <c:pt idx="1428">
                  <c:v>3937.5</c:v>
                </c:pt>
                <c:pt idx="1429">
                  <c:v>486</c:v>
                </c:pt>
                <c:pt idx="1430">
                  <c:v>1890</c:v>
                </c:pt>
                <c:pt idx="1431">
                  <c:v>3750</c:v>
                </c:pt>
                <c:pt idx="1432">
                  <c:v>1470</c:v>
                </c:pt>
                <c:pt idx="1433">
                  <c:v>27846</c:v>
                </c:pt>
                <c:pt idx="1434">
                  <c:v>180</c:v>
                </c:pt>
                <c:pt idx="1435">
                  <c:v>9552</c:v>
                </c:pt>
                <c:pt idx="1436">
                  <c:v>14310</c:v>
                </c:pt>
                <c:pt idx="1437">
                  <c:v>8887.5</c:v>
                </c:pt>
                <c:pt idx="1438">
                  <c:v>2730</c:v>
                </c:pt>
                <c:pt idx="1439">
                  <c:v>12000</c:v>
                </c:pt>
                <c:pt idx="1440">
                  <c:v>390</c:v>
                </c:pt>
                <c:pt idx="1441">
                  <c:v>1035</c:v>
                </c:pt>
                <c:pt idx="1442">
                  <c:v>600</c:v>
                </c:pt>
                <c:pt idx="1443">
                  <c:v>7623</c:v>
                </c:pt>
                <c:pt idx="1444">
                  <c:v>2089.5</c:v>
                </c:pt>
                <c:pt idx="1445">
                  <c:v>2962.5</c:v>
                </c:pt>
                <c:pt idx="1446">
                  <c:v>6015</c:v>
                </c:pt>
                <c:pt idx="1447">
                  <c:v>27163.5</c:v>
                </c:pt>
                <c:pt idx="1448">
                  <c:v>9024</c:v>
                </c:pt>
                <c:pt idx="1449">
                  <c:v>1657.5</c:v>
                </c:pt>
                <c:pt idx="1450">
                  <c:v>12487.5</c:v>
                </c:pt>
                <c:pt idx="1451">
                  <c:v>4882.5</c:v>
                </c:pt>
                <c:pt idx="1452">
                  <c:v>4296</c:v>
                </c:pt>
                <c:pt idx="1453">
                  <c:v>53193</c:v>
                </c:pt>
                <c:pt idx="1454">
                  <c:v>3570</c:v>
                </c:pt>
                <c:pt idx="1455">
                  <c:v>27000</c:v>
                </c:pt>
                <c:pt idx="1456">
                  <c:v>3222</c:v>
                </c:pt>
                <c:pt idx="1457">
                  <c:v>20355</c:v>
                </c:pt>
                <c:pt idx="1458">
                  <c:v>18375</c:v>
                </c:pt>
                <c:pt idx="1459">
                  <c:v>625.5</c:v>
                </c:pt>
                <c:pt idx="1460">
                  <c:v>1147.5</c:v>
                </c:pt>
                <c:pt idx="1461">
                  <c:v>2685</c:v>
                </c:pt>
                <c:pt idx="1462">
                  <c:v>7722</c:v>
                </c:pt>
                <c:pt idx="1463">
                  <c:v>41760</c:v>
                </c:pt>
                <c:pt idx="1464">
                  <c:v>5220</c:v>
                </c:pt>
                <c:pt idx="1465">
                  <c:v>225</c:v>
                </c:pt>
                <c:pt idx="1466">
                  <c:v>2250</c:v>
                </c:pt>
                <c:pt idx="1467">
                  <c:v>1365</c:v>
                </c:pt>
                <c:pt idx="1468">
                  <c:v>1089</c:v>
                </c:pt>
                <c:pt idx="1469">
                  <c:v>300</c:v>
                </c:pt>
                <c:pt idx="1470">
                  <c:v>360</c:v>
                </c:pt>
                <c:pt idx="1471">
                  <c:v>13380</c:v>
                </c:pt>
                <c:pt idx="1472">
                  <c:v>810</c:v>
                </c:pt>
                <c:pt idx="1473">
                  <c:v>165</c:v>
                </c:pt>
                <c:pt idx="1474">
                  <c:v>1087.5</c:v>
                </c:pt>
                <c:pt idx="1475">
                  <c:v>19314</c:v>
                </c:pt>
                <c:pt idx="1476">
                  <c:v>6255</c:v>
                </c:pt>
                <c:pt idx="1477">
                  <c:v>8280</c:v>
                </c:pt>
                <c:pt idx="1478">
                  <c:v>7050</c:v>
                </c:pt>
                <c:pt idx="1479">
                  <c:v>4455</c:v>
                </c:pt>
                <c:pt idx="1480">
                  <c:v>675</c:v>
                </c:pt>
                <c:pt idx="1481">
                  <c:v>1764</c:v>
                </c:pt>
                <c:pt idx="1482">
                  <c:v>292.5</c:v>
                </c:pt>
                <c:pt idx="1483">
                  <c:v>9427.5</c:v>
                </c:pt>
                <c:pt idx="1484">
                  <c:v>390</c:v>
                </c:pt>
                <c:pt idx="1485">
                  <c:v>11745</c:v>
                </c:pt>
                <c:pt idx="1486">
                  <c:v>3412.5</c:v>
                </c:pt>
                <c:pt idx="1487">
                  <c:v>900</c:v>
                </c:pt>
                <c:pt idx="1488">
                  <c:v>7263</c:v>
                </c:pt>
                <c:pt idx="1489">
                  <c:v>3450</c:v>
                </c:pt>
                <c:pt idx="1490">
                  <c:v>5400</c:v>
                </c:pt>
                <c:pt idx="1491">
                  <c:v>990</c:v>
                </c:pt>
                <c:pt idx="1492">
                  <c:v>1500</c:v>
                </c:pt>
                <c:pt idx="1493">
                  <c:v>13500</c:v>
                </c:pt>
                <c:pt idx="1494">
                  <c:v>900</c:v>
                </c:pt>
                <c:pt idx="1495">
                  <c:v>2025</c:v>
                </c:pt>
                <c:pt idx="1496">
                  <c:v>1350</c:v>
                </c:pt>
                <c:pt idx="1497">
                  <c:v>870</c:v>
                </c:pt>
                <c:pt idx="1498">
                  <c:v>8100</c:v>
                </c:pt>
                <c:pt idx="1499">
                  <c:v>12150</c:v>
                </c:pt>
                <c:pt idx="1500">
                  <c:v>4072.5</c:v>
                </c:pt>
                <c:pt idx="1501">
                  <c:v>1125</c:v>
                </c:pt>
                <c:pt idx="1502">
                  <c:v>225</c:v>
                </c:pt>
                <c:pt idx="1503">
                  <c:v>1732.5</c:v>
                </c:pt>
                <c:pt idx="1504">
                  <c:v>1710</c:v>
                </c:pt>
                <c:pt idx="1505">
                  <c:v>2520</c:v>
                </c:pt>
                <c:pt idx="1506">
                  <c:v>7350</c:v>
                </c:pt>
                <c:pt idx="1507">
                  <c:v>390</c:v>
                </c:pt>
                <c:pt idx="1508">
                  <c:v>210</c:v>
                </c:pt>
                <c:pt idx="1509">
                  <c:v>4162.5</c:v>
                </c:pt>
                <c:pt idx="1510">
                  <c:v>4050</c:v>
                </c:pt>
                <c:pt idx="1511">
                  <c:v>19893</c:v>
                </c:pt>
                <c:pt idx="1512">
                  <c:v>19665</c:v>
                </c:pt>
                <c:pt idx="1513">
                  <c:v>21645</c:v>
                </c:pt>
                <c:pt idx="1514">
                  <c:v>4080</c:v>
                </c:pt>
                <c:pt idx="1515">
                  <c:v>3000</c:v>
                </c:pt>
                <c:pt idx="1516">
                  <c:v>6750</c:v>
                </c:pt>
                <c:pt idx="1517">
                  <c:v>7800</c:v>
                </c:pt>
                <c:pt idx="1518">
                  <c:v>1080</c:v>
                </c:pt>
                <c:pt idx="1519">
                  <c:v>187.5</c:v>
                </c:pt>
                <c:pt idx="1520">
                  <c:v>150</c:v>
                </c:pt>
                <c:pt idx="1521">
                  <c:v>4648.5</c:v>
                </c:pt>
                <c:pt idx="1522">
                  <c:v>2415</c:v>
                </c:pt>
                <c:pt idx="1523">
                  <c:v>5130</c:v>
                </c:pt>
                <c:pt idx="1524">
                  <c:v>1350</c:v>
                </c:pt>
                <c:pt idx="1525">
                  <c:v>1440</c:v>
                </c:pt>
                <c:pt idx="1526">
                  <c:v>16020</c:v>
                </c:pt>
                <c:pt idx="1527">
                  <c:v>382.5</c:v>
                </c:pt>
                <c:pt idx="1528">
                  <c:v>3315</c:v>
                </c:pt>
                <c:pt idx="1529">
                  <c:v>1215</c:v>
                </c:pt>
                <c:pt idx="1530">
                  <c:v>18720</c:v>
                </c:pt>
                <c:pt idx="1531">
                  <c:v>4950</c:v>
                </c:pt>
                <c:pt idx="1532">
                  <c:v>9450</c:v>
                </c:pt>
                <c:pt idx="1533">
                  <c:v>270</c:v>
                </c:pt>
                <c:pt idx="1534">
                  <c:v>1539</c:v>
                </c:pt>
                <c:pt idx="1535">
                  <c:v>300</c:v>
                </c:pt>
                <c:pt idx="1536">
                  <c:v>11025</c:v>
                </c:pt>
                <c:pt idx="1537">
                  <c:v>540</c:v>
                </c:pt>
                <c:pt idx="1538">
                  <c:v>1176</c:v>
                </c:pt>
                <c:pt idx="1539">
                  <c:v>714</c:v>
                </c:pt>
                <c:pt idx="1540">
                  <c:v>5760</c:v>
                </c:pt>
                <c:pt idx="1541">
                  <c:v>100.5</c:v>
                </c:pt>
                <c:pt idx="1542">
                  <c:v>7200</c:v>
                </c:pt>
                <c:pt idx="1543">
                  <c:v>207</c:v>
                </c:pt>
                <c:pt idx="1544">
                  <c:v>1680</c:v>
                </c:pt>
                <c:pt idx="1545">
                  <c:v>11751</c:v>
                </c:pt>
                <c:pt idx="1546">
                  <c:v>999</c:v>
                </c:pt>
                <c:pt idx="1547">
                  <c:v>3847.5</c:v>
                </c:pt>
                <c:pt idx="1548">
                  <c:v>17388</c:v>
                </c:pt>
                <c:pt idx="1549">
                  <c:v>450</c:v>
                </c:pt>
                <c:pt idx="1550">
                  <c:v>1125</c:v>
                </c:pt>
                <c:pt idx="1551">
                  <c:v>355.5</c:v>
                </c:pt>
                <c:pt idx="1552">
                  <c:v>225</c:v>
                </c:pt>
                <c:pt idx="1553">
                  <c:v>6258</c:v>
                </c:pt>
                <c:pt idx="1554">
                  <c:v>17670</c:v>
                </c:pt>
                <c:pt idx="1555">
                  <c:v>3864</c:v>
                </c:pt>
                <c:pt idx="1556">
                  <c:v>1620</c:v>
                </c:pt>
                <c:pt idx="1557">
                  <c:v>600</c:v>
                </c:pt>
                <c:pt idx="1558">
                  <c:v>9306</c:v>
                </c:pt>
                <c:pt idx="1559">
                  <c:v>15870</c:v>
                </c:pt>
                <c:pt idx="1560">
                  <c:v>135</c:v>
                </c:pt>
                <c:pt idx="1561">
                  <c:v>1260</c:v>
                </c:pt>
                <c:pt idx="1562">
                  <c:v>660</c:v>
                </c:pt>
                <c:pt idx="1563">
                  <c:v>562.5</c:v>
                </c:pt>
                <c:pt idx="1564">
                  <c:v>14175</c:v>
                </c:pt>
                <c:pt idx="1565">
                  <c:v>540</c:v>
                </c:pt>
                <c:pt idx="1566">
                  <c:v>1050</c:v>
                </c:pt>
                <c:pt idx="1567">
                  <c:v>607.5</c:v>
                </c:pt>
                <c:pt idx="1568">
                  <c:v>20137.5</c:v>
                </c:pt>
                <c:pt idx="1569">
                  <c:v>2722.5</c:v>
                </c:pt>
                <c:pt idx="1570">
                  <c:v>382.5</c:v>
                </c:pt>
                <c:pt idx="1571">
                  <c:v>1140</c:v>
                </c:pt>
                <c:pt idx="1572">
                  <c:v>10800</c:v>
                </c:pt>
                <c:pt idx="1573">
                  <c:v>1200</c:v>
                </c:pt>
                <c:pt idx="1574">
                  <c:v>3993</c:v>
                </c:pt>
                <c:pt idx="1575">
                  <c:v>4002</c:v>
                </c:pt>
                <c:pt idx="1576">
                  <c:v>6912</c:v>
                </c:pt>
                <c:pt idx="1577">
                  <c:v>36006</c:v>
                </c:pt>
                <c:pt idx="1578">
                  <c:v>4200</c:v>
                </c:pt>
                <c:pt idx="1579">
                  <c:v>9426</c:v>
                </c:pt>
                <c:pt idx="1580">
                  <c:v>510</c:v>
                </c:pt>
                <c:pt idx="1581">
                  <c:v>1620</c:v>
                </c:pt>
                <c:pt idx="1582">
                  <c:v>210</c:v>
                </c:pt>
                <c:pt idx="1583">
                  <c:v>16215</c:v>
                </c:pt>
                <c:pt idx="1584">
                  <c:v>1560</c:v>
                </c:pt>
                <c:pt idx="1585">
                  <c:v>2688</c:v>
                </c:pt>
                <c:pt idx="1586">
                  <c:v>9900</c:v>
                </c:pt>
                <c:pt idx="1587">
                  <c:v>13275</c:v>
                </c:pt>
                <c:pt idx="1588">
                  <c:v>525</c:v>
                </c:pt>
                <c:pt idx="1589">
                  <c:v>294</c:v>
                </c:pt>
                <c:pt idx="1590">
                  <c:v>35910</c:v>
                </c:pt>
                <c:pt idx="1591">
                  <c:v>82.5</c:v>
                </c:pt>
                <c:pt idx="1592">
                  <c:v>2997</c:v>
                </c:pt>
                <c:pt idx="1593">
                  <c:v>13365</c:v>
                </c:pt>
                <c:pt idx="1594">
                  <c:v>4050</c:v>
                </c:pt>
                <c:pt idx="1595">
                  <c:v>7420.5</c:v>
                </c:pt>
                <c:pt idx="1596">
                  <c:v>121.5</c:v>
                </c:pt>
                <c:pt idx="1597">
                  <c:v>4657.5</c:v>
                </c:pt>
                <c:pt idx="1598">
                  <c:v>1428</c:v>
                </c:pt>
                <c:pt idx="1599">
                  <c:v>2677.5</c:v>
                </c:pt>
                <c:pt idx="1600">
                  <c:v>4350</c:v>
                </c:pt>
                <c:pt idx="1601">
                  <c:v>5805</c:v>
                </c:pt>
                <c:pt idx="1602">
                  <c:v>3105</c:v>
                </c:pt>
                <c:pt idx="1603">
                  <c:v>997.5</c:v>
                </c:pt>
                <c:pt idx="1604">
                  <c:v>840</c:v>
                </c:pt>
                <c:pt idx="1605">
                  <c:v>7884</c:v>
                </c:pt>
                <c:pt idx="1606">
                  <c:v>34209</c:v>
                </c:pt>
                <c:pt idx="1607">
                  <c:v>66870</c:v>
                </c:pt>
                <c:pt idx="1608">
                  <c:v>6187.5</c:v>
                </c:pt>
                <c:pt idx="1609">
                  <c:v>4416</c:v>
                </c:pt>
                <c:pt idx="1610">
                  <c:v>10471.5</c:v>
                </c:pt>
                <c:pt idx="1611">
                  <c:v>3262.5</c:v>
                </c:pt>
                <c:pt idx="1612">
                  <c:v>4455</c:v>
                </c:pt>
                <c:pt idx="1613">
                  <c:v>5184</c:v>
                </c:pt>
                <c:pt idx="1614">
                  <c:v>3562.5</c:v>
                </c:pt>
                <c:pt idx="1615">
                  <c:v>247.5</c:v>
                </c:pt>
                <c:pt idx="1616">
                  <c:v>810</c:v>
                </c:pt>
                <c:pt idx="1617">
                  <c:v>2502</c:v>
                </c:pt>
                <c:pt idx="1618">
                  <c:v>1692</c:v>
                </c:pt>
                <c:pt idx="1619">
                  <c:v>13500</c:v>
                </c:pt>
                <c:pt idx="1620">
                  <c:v>4500</c:v>
                </c:pt>
                <c:pt idx="1621">
                  <c:v>225</c:v>
                </c:pt>
                <c:pt idx="1622">
                  <c:v>825</c:v>
                </c:pt>
                <c:pt idx="1623">
                  <c:v>11025</c:v>
                </c:pt>
                <c:pt idx="1624">
                  <c:v>1125</c:v>
                </c:pt>
                <c:pt idx="1625">
                  <c:v>25776</c:v>
                </c:pt>
                <c:pt idx="1626">
                  <c:v>10065</c:v>
                </c:pt>
                <c:pt idx="1627">
                  <c:v>4977</c:v>
                </c:pt>
                <c:pt idx="1628">
                  <c:v>420</c:v>
                </c:pt>
                <c:pt idx="1629">
                  <c:v>1012.5</c:v>
                </c:pt>
                <c:pt idx="1630">
                  <c:v>4200</c:v>
                </c:pt>
                <c:pt idx="1631">
                  <c:v>19890</c:v>
                </c:pt>
                <c:pt idx="1632">
                  <c:v>3645</c:v>
                </c:pt>
                <c:pt idx="1633">
                  <c:v>31350</c:v>
                </c:pt>
                <c:pt idx="1634">
                  <c:v>13650</c:v>
                </c:pt>
                <c:pt idx="1635">
                  <c:v>1350</c:v>
                </c:pt>
                <c:pt idx="1636">
                  <c:v>570</c:v>
                </c:pt>
                <c:pt idx="1637">
                  <c:v>390</c:v>
                </c:pt>
                <c:pt idx="1638">
                  <c:v>450</c:v>
                </c:pt>
                <c:pt idx="1639">
                  <c:v>8769</c:v>
                </c:pt>
                <c:pt idx="1640">
                  <c:v>262.5</c:v>
                </c:pt>
                <c:pt idx="1641">
                  <c:v>3960</c:v>
                </c:pt>
                <c:pt idx="1642">
                  <c:v>1800</c:v>
                </c:pt>
                <c:pt idx="1643">
                  <c:v>75</c:v>
                </c:pt>
                <c:pt idx="1644">
                  <c:v>987</c:v>
                </c:pt>
                <c:pt idx="1645">
                  <c:v>801</c:v>
                </c:pt>
                <c:pt idx="1646">
                  <c:v>4770</c:v>
                </c:pt>
                <c:pt idx="1647">
                  <c:v>6750</c:v>
                </c:pt>
                <c:pt idx="1648">
                  <c:v>1462.5</c:v>
                </c:pt>
                <c:pt idx="1649">
                  <c:v>18832.5</c:v>
                </c:pt>
                <c:pt idx="1650">
                  <c:v>7159.5</c:v>
                </c:pt>
                <c:pt idx="1651">
                  <c:v>3240</c:v>
                </c:pt>
                <c:pt idx="1652">
                  <c:v>817.5</c:v>
                </c:pt>
                <c:pt idx="1653">
                  <c:v>105</c:v>
                </c:pt>
                <c:pt idx="1654">
                  <c:v>2160</c:v>
                </c:pt>
                <c:pt idx="1655">
                  <c:v>1062</c:v>
                </c:pt>
                <c:pt idx="1656">
                  <c:v>7200</c:v>
                </c:pt>
                <c:pt idx="1657">
                  <c:v>2100</c:v>
                </c:pt>
                <c:pt idx="1658">
                  <c:v>7452</c:v>
                </c:pt>
                <c:pt idx="1659">
                  <c:v>37.5</c:v>
                </c:pt>
                <c:pt idx="1660">
                  <c:v>58879.5</c:v>
                </c:pt>
                <c:pt idx="1661">
                  <c:v>5052</c:v>
                </c:pt>
                <c:pt idx="1662">
                  <c:v>2803.5</c:v>
                </c:pt>
                <c:pt idx="1663">
                  <c:v>5004</c:v>
                </c:pt>
                <c:pt idx="1664">
                  <c:v>21735</c:v>
                </c:pt>
                <c:pt idx="1665">
                  <c:v>495</c:v>
                </c:pt>
                <c:pt idx="1666">
                  <c:v>9720</c:v>
                </c:pt>
                <c:pt idx="1667">
                  <c:v>1020</c:v>
                </c:pt>
                <c:pt idx="1668">
                  <c:v>24240</c:v>
                </c:pt>
                <c:pt idx="1669">
                  <c:v>6840</c:v>
                </c:pt>
                <c:pt idx="1670">
                  <c:v>4185</c:v>
                </c:pt>
                <c:pt idx="1671">
                  <c:v>5737.5</c:v>
                </c:pt>
                <c:pt idx="1672">
                  <c:v>3105</c:v>
                </c:pt>
                <c:pt idx="1673">
                  <c:v>1080</c:v>
                </c:pt>
                <c:pt idx="1674">
                  <c:v>375</c:v>
                </c:pt>
                <c:pt idx="1675">
                  <c:v>6300</c:v>
                </c:pt>
                <c:pt idx="1676">
                  <c:v>3885</c:v>
                </c:pt>
                <c:pt idx="1677">
                  <c:v>675</c:v>
                </c:pt>
                <c:pt idx="1678">
                  <c:v>4620</c:v>
                </c:pt>
                <c:pt idx="1679">
                  <c:v>4590</c:v>
                </c:pt>
                <c:pt idx="1680">
                  <c:v>147</c:v>
                </c:pt>
                <c:pt idx="1681">
                  <c:v>6097.5</c:v>
                </c:pt>
                <c:pt idx="1682">
                  <c:v>3990</c:v>
                </c:pt>
                <c:pt idx="1683">
                  <c:v>2952</c:v>
                </c:pt>
                <c:pt idx="1684">
                  <c:v>8250</c:v>
                </c:pt>
                <c:pt idx="1685">
                  <c:v>2242.5</c:v>
                </c:pt>
                <c:pt idx="1686">
                  <c:v>297</c:v>
                </c:pt>
                <c:pt idx="1687">
                  <c:v>13662</c:v>
                </c:pt>
                <c:pt idx="1688">
                  <c:v>537</c:v>
                </c:pt>
                <c:pt idx="1689">
                  <c:v>6189</c:v>
                </c:pt>
                <c:pt idx="1690">
                  <c:v>414</c:v>
                </c:pt>
                <c:pt idx="1691">
                  <c:v>600</c:v>
                </c:pt>
                <c:pt idx="1692">
                  <c:v>606</c:v>
                </c:pt>
                <c:pt idx="1693">
                  <c:v>33600</c:v>
                </c:pt>
                <c:pt idx="1694">
                  <c:v>262.5</c:v>
                </c:pt>
                <c:pt idx="1695">
                  <c:v>4500</c:v>
                </c:pt>
                <c:pt idx="1696">
                  <c:v>990</c:v>
                </c:pt>
                <c:pt idx="1697">
                  <c:v>7627.5</c:v>
                </c:pt>
                <c:pt idx="1698">
                  <c:v>3033</c:v>
                </c:pt>
                <c:pt idx="1699">
                  <c:v>11925</c:v>
                </c:pt>
                <c:pt idx="1700">
                  <c:v>7375.5</c:v>
                </c:pt>
                <c:pt idx="1701">
                  <c:v>2160</c:v>
                </c:pt>
                <c:pt idx="1702">
                  <c:v>2700</c:v>
                </c:pt>
                <c:pt idx="1703">
                  <c:v>9720</c:v>
                </c:pt>
                <c:pt idx="1704">
                  <c:v>28809</c:v>
                </c:pt>
                <c:pt idx="1705">
                  <c:v>918</c:v>
                </c:pt>
                <c:pt idx="1706">
                  <c:v>8502</c:v>
                </c:pt>
                <c:pt idx="1707">
                  <c:v>2106</c:v>
                </c:pt>
                <c:pt idx="1708">
                  <c:v>270</c:v>
                </c:pt>
                <c:pt idx="1709">
                  <c:v>5346</c:v>
                </c:pt>
                <c:pt idx="1710">
                  <c:v>2253</c:v>
                </c:pt>
                <c:pt idx="1711">
                  <c:v>1950</c:v>
                </c:pt>
                <c:pt idx="1712">
                  <c:v>13764</c:v>
                </c:pt>
                <c:pt idx="1713">
                  <c:v>11610</c:v>
                </c:pt>
                <c:pt idx="1714">
                  <c:v>4560</c:v>
                </c:pt>
                <c:pt idx="1715">
                  <c:v>765</c:v>
                </c:pt>
                <c:pt idx="1716">
                  <c:v>10695</c:v>
                </c:pt>
                <c:pt idx="1717">
                  <c:v>10530</c:v>
                </c:pt>
                <c:pt idx="1718">
                  <c:v>28656</c:v>
                </c:pt>
                <c:pt idx="1719">
                  <c:v>133.5</c:v>
                </c:pt>
                <c:pt idx="1720">
                  <c:v>4350</c:v>
                </c:pt>
                <c:pt idx="1721">
                  <c:v>7875</c:v>
                </c:pt>
                <c:pt idx="1722">
                  <c:v>1788</c:v>
                </c:pt>
                <c:pt idx="1723">
                  <c:v>1312.5</c:v>
                </c:pt>
                <c:pt idx="1724">
                  <c:v>300</c:v>
                </c:pt>
                <c:pt idx="1725">
                  <c:v>150</c:v>
                </c:pt>
                <c:pt idx="1726">
                  <c:v>8407.5</c:v>
                </c:pt>
                <c:pt idx="1727">
                  <c:v>15367.5</c:v>
                </c:pt>
                <c:pt idx="1728">
                  <c:v>337.5</c:v>
                </c:pt>
                <c:pt idx="1729">
                  <c:v>2790</c:v>
                </c:pt>
                <c:pt idx="1730">
                  <c:v>91047</c:v>
                </c:pt>
                <c:pt idx="1731">
                  <c:v>12555</c:v>
                </c:pt>
                <c:pt idx="1732">
                  <c:v>1710</c:v>
                </c:pt>
                <c:pt idx="1733">
                  <c:v>6937.5</c:v>
                </c:pt>
                <c:pt idx="1734">
                  <c:v>61.5</c:v>
                </c:pt>
                <c:pt idx="1735">
                  <c:v>780</c:v>
                </c:pt>
                <c:pt idx="1736">
                  <c:v>4185</c:v>
                </c:pt>
                <c:pt idx="1737">
                  <c:v>6750</c:v>
                </c:pt>
                <c:pt idx="1738">
                  <c:v>330</c:v>
                </c:pt>
                <c:pt idx="1739">
                  <c:v>9234</c:v>
                </c:pt>
                <c:pt idx="1740">
                  <c:v>3000</c:v>
                </c:pt>
                <c:pt idx="1741">
                  <c:v>24862.5</c:v>
                </c:pt>
                <c:pt idx="1742">
                  <c:v>750</c:v>
                </c:pt>
                <c:pt idx="1743">
                  <c:v>28152</c:v>
                </c:pt>
                <c:pt idx="1744">
                  <c:v>7897.5</c:v>
                </c:pt>
                <c:pt idx="1745">
                  <c:v>3150</c:v>
                </c:pt>
                <c:pt idx="1746">
                  <c:v>750</c:v>
                </c:pt>
                <c:pt idx="1747">
                  <c:v>3997.5</c:v>
                </c:pt>
                <c:pt idx="1748">
                  <c:v>1320</c:v>
                </c:pt>
                <c:pt idx="1749">
                  <c:v>435</c:v>
                </c:pt>
                <c:pt idx="1750">
                  <c:v>2106</c:v>
                </c:pt>
                <c:pt idx="1751">
                  <c:v>1800</c:v>
                </c:pt>
                <c:pt idx="1752">
                  <c:v>2520</c:v>
                </c:pt>
                <c:pt idx="1753">
                  <c:v>1863</c:v>
                </c:pt>
                <c:pt idx="1754">
                  <c:v>8019</c:v>
                </c:pt>
                <c:pt idx="1755">
                  <c:v>627</c:v>
                </c:pt>
                <c:pt idx="1756">
                  <c:v>402</c:v>
                </c:pt>
                <c:pt idx="1757">
                  <c:v>294</c:v>
                </c:pt>
                <c:pt idx="1758">
                  <c:v>2812.5</c:v>
                </c:pt>
                <c:pt idx="1759">
                  <c:v>934.5</c:v>
                </c:pt>
                <c:pt idx="1760">
                  <c:v>10281</c:v>
                </c:pt>
                <c:pt idx="1761">
                  <c:v>2085</c:v>
                </c:pt>
                <c:pt idx="1762">
                  <c:v>2062.5</c:v>
                </c:pt>
                <c:pt idx="1763">
                  <c:v>4080</c:v>
                </c:pt>
                <c:pt idx="1764">
                  <c:v>21217.5</c:v>
                </c:pt>
                <c:pt idx="1765">
                  <c:v>9397.5</c:v>
                </c:pt>
                <c:pt idx="1766">
                  <c:v>5625</c:v>
                </c:pt>
                <c:pt idx="1767">
                  <c:v>6120</c:v>
                </c:pt>
                <c:pt idx="1768">
                  <c:v>4794</c:v>
                </c:pt>
                <c:pt idx="1769">
                  <c:v>336</c:v>
                </c:pt>
                <c:pt idx="1770">
                  <c:v>17442</c:v>
                </c:pt>
                <c:pt idx="1771">
                  <c:v>3075</c:v>
                </c:pt>
                <c:pt idx="1772">
                  <c:v>1080</c:v>
                </c:pt>
                <c:pt idx="1773">
                  <c:v>936</c:v>
                </c:pt>
                <c:pt idx="1774">
                  <c:v>195</c:v>
                </c:pt>
                <c:pt idx="1775">
                  <c:v>2902.5</c:v>
                </c:pt>
                <c:pt idx="1776">
                  <c:v>12435</c:v>
                </c:pt>
                <c:pt idx="1777">
                  <c:v>3105</c:v>
                </c:pt>
                <c:pt idx="1778">
                  <c:v>1800</c:v>
                </c:pt>
                <c:pt idx="1779">
                  <c:v>1336.5</c:v>
                </c:pt>
                <c:pt idx="1780">
                  <c:v>2700</c:v>
                </c:pt>
                <c:pt idx="1781">
                  <c:v>5557.5</c:v>
                </c:pt>
                <c:pt idx="1782">
                  <c:v>187.5</c:v>
                </c:pt>
                <c:pt idx="1783">
                  <c:v>4257</c:v>
                </c:pt>
                <c:pt idx="1784">
                  <c:v>840</c:v>
                </c:pt>
                <c:pt idx="1785">
                  <c:v>5175</c:v>
                </c:pt>
                <c:pt idx="1786">
                  <c:v>2100</c:v>
                </c:pt>
                <c:pt idx="1787">
                  <c:v>408</c:v>
                </c:pt>
                <c:pt idx="1788">
                  <c:v>1485</c:v>
                </c:pt>
                <c:pt idx="1789">
                  <c:v>195</c:v>
                </c:pt>
                <c:pt idx="1790">
                  <c:v>3186</c:v>
                </c:pt>
                <c:pt idx="1791">
                  <c:v>2511</c:v>
                </c:pt>
                <c:pt idx="1792">
                  <c:v>4428</c:v>
                </c:pt>
                <c:pt idx="1793">
                  <c:v>292.5</c:v>
                </c:pt>
                <c:pt idx="1794">
                  <c:v>210</c:v>
                </c:pt>
                <c:pt idx="1795">
                  <c:v>13080</c:v>
                </c:pt>
                <c:pt idx="1796">
                  <c:v>2709</c:v>
                </c:pt>
                <c:pt idx="1797">
                  <c:v>600</c:v>
                </c:pt>
                <c:pt idx="1798">
                  <c:v>594</c:v>
                </c:pt>
                <c:pt idx="1799">
                  <c:v>7140</c:v>
                </c:pt>
                <c:pt idx="1800">
                  <c:v>465</c:v>
                </c:pt>
                <c:pt idx="1801">
                  <c:v>6270</c:v>
                </c:pt>
                <c:pt idx="1802">
                  <c:v>1020</c:v>
                </c:pt>
                <c:pt idx="1803">
                  <c:v>24130.5</c:v>
                </c:pt>
                <c:pt idx="1804">
                  <c:v>540</c:v>
                </c:pt>
                <c:pt idx="1805">
                  <c:v>8625</c:v>
                </c:pt>
                <c:pt idx="1806">
                  <c:v>1732.5</c:v>
                </c:pt>
                <c:pt idx="1807">
                  <c:v>810</c:v>
                </c:pt>
                <c:pt idx="1808">
                  <c:v>540</c:v>
                </c:pt>
                <c:pt idx="1809">
                  <c:v>567</c:v>
                </c:pt>
                <c:pt idx="1810">
                  <c:v>3030</c:v>
                </c:pt>
                <c:pt idx="1811">
                  <c:v>1062</c:v>
                </c:pt>
                <c:pt idx="1812">
                  <c:v>390</c:v>
                </c:pt>
                <c:pt idx="1813">
                  <c:v>2100</c:v>
                </c:pt>
                <c:pt idx="1814">
                  <c:v>1413</c:v>
                </c:pt>
                <c:pt idx="1815">
                  <c:v>3600</c:v>
                </c:pt>
                <c:pt idx="1816">
                  <c:v>6426</c:v>
                </c:pt>
                <c:pt idx="1817">
                  <c:v>477</c:v>
                </c:pt>
                <c:pt idx="1818">
                  <c:v>1440</c:v>
                </c:pt>
                <c:pt idx="1819">
                  <c:v>660</c:v>
                </c:pt>
                <c:pt idx="1820">
                  <c:v>17670</c:v>
                </c:pt>
                <c:pt idx="1821">
                  <c:v>873</c:v>
                </c:pt>
                <c:pt idx="1822">
                  <c:v>11580</c:v>
                </c:pt>
                <c:pt idx="1823">
                  <c:v>1596</c:v>
                </c:pt>
                <c:pt idx="1824">
                  <c:v>5791.5</c:v>
                </c:pt>
                <c:pt idx="1825">
                  <c:v>600</c:v>
                </c:pt>
                <c:pt idx="1826">
                  <c:v>1950</c:v>
                </c:pt>
                <c:pt idx="1827">
                  <c:v>4875</c:v>
                </c:pt>
                <c:pt idx="1828">
                  <c:v>6405</c:v>
                </c:pt>
                <c:pt idx="1829">
                  <c:v>148.5</c:v>
                </c:pt>
                <c:pt idx="1830">
                  <c:v>1200</c:v>
                </c:pt>
                <c:pt idx="1831">
                  <c:v>472.5</c:v>
                </c:pt>
                <c:pt idx="1832">
                  <c:v>7920</c:v>
                </c:pt>
                <c:pt idx="1833">
                  <c:v>4500</c:v>
                </c:pt>
                <c:pt idx="1834">
                  <c:v>2404.5</c:v>
                </c:pt>
                <c:pt idx="1835">
                  <c:v>127.5</c:v>
                </c:pt>
                <c:pt idx="1836">
                  <c:v>2904</c:v>
                </c:pt>
                <c:pt idx="1837">
                  <c:v>18090</c:v>
                </c:pt>
                <c:pt idx="1838">
                  <c:v>29508</c:v>
                </c:pt>
                <c:pt idx="1839">
                  <c:v>1500</c:v>
                </c:pt>
                <c:pt idx="1840">
                  <c:v>8550</c:v>
                </c:pt>
                <c:pt idx="1841">
                  <c:v>11700</c:v>
                </c:pt>
                <c:pt idx="1842">
                  <c:v>1102.5</c:v>
                </c:pt>
                <c:pt idx="1843">
                  <c:v>2677.5</c:v>
                </c:pt>
                <c:pt idx="1844">
                  <c:v>3000</c:v>
                </c:pt>
                <c:pt idx="1845">
                  <c:v>225</c:v>
                </c:pt>
                <c:pt idx="1846">
                  <c:v>600</c:v>
                </c:pt>
                <c:pt idx="1847">
                  <c:v>1440</c:v>
                </c:pt>
                <c:pt idx="1848">
                  <c:v>378</c:v>
                </c:pt>
                <c:pt idx="1849">
                  <c:v>4950</c:v>
                </c:pt>
                <c:pt idx="1850">
                  <c:v>6705</c:v>
                </c:pt>
                <c:pt idx="1851">
                  <c:v>12937.5</c:v>
                </c:pt>
                <c:pt idx="1852">
                  <c:v>7605</c:v>
                </c:pt>
                <c:pt idx="1853">
                  <c:v>4500</c:v>
                </c:pt>
                <c:pt idx="1854">
                  <c:v>11730</c:v>
                </c:pt>
                <c:pt idx="1855">
                  <c:v>1620</c:v>
                </c:pt>
                <c:pt idx="1856">
                  <c:v>20475</c:v>
                </c:pt>
                <c:pt idx="1857">
                  <c:v>11656.5</c:v>
                </c:pt>
                <c:pt idx="1858">
                  <c:v>175.5</c:v>
                </c:pt>
                <c:pt idx="1859">
                  <c:v>3000</c:v>
                </c:pt>
                <c:pt idx="1860">
                  <c:v>2370</c:v>
                </c:pt>
                <c:pt idx="1861">
                  <c:v>4938</c:v>
                </c:pt>
                <c:pt idx="1862">
                  <c:v>1852.5</c:v>
                </c:pt>
                <c:pt idx="1863">
                  <c:v>600</c:v>
                </c:pt>
                <c:pt idx="1864">
                  <c:v>2089.5</c:v>
                </c:pt>
                <c:pt idx="1865">
                  <c:v>18682.5</c:v>
                </c:pt>
                <c:pt idx="1866">
                  <c:v>1642.5</c:v>
                </c:pt>
                <c:pt idx="1867">
                  <c:v>600</c:v>
                </c:pt>
                <c:pt idx="1868">
                  <c:v>3528</c:v>
                </c:pt>
                <c:pt idx="1869">
                  <c:v>450</c:v>
                </c:pt>
                <c:pt idx="1870">
                  <c:v>2388</c:v>
                </c:pt>
                <c:pt idx="1871">
                  <c:v>4342.5</c:v>
                </c:pt>
                <c:pt idx="1872">
                  <c:v>28800</c:v>
                </c:pt>
                <c:pt idx="1873">
                  <c:v>6127.5</c:v>
                </c:pt>
                <c:pt idx="1874">
                  <c:v>3840</c:v>
                </c:pt>
                <c:pt idx="1875">
                  <c:v>1800</c:v>
                </c:pt>
                <c:pt idx="1876">
                  <c:v>1012.5</c:v>
                </c:pt>
                <c:pt idx="1877">
                  <c:v>2790</c:v>
                </c:pt>
                <c:pt idx="1878">
                  <c:v>535.5</c:v>
                </c:pt>
                <c:pt idx="1879">
                  <c:v>2700</c:v>
                </c:pt>
                <c:pt idx="1880">
                  <c:v>540</c:v>
                </c:pt>
                <c:pt idx="1881">
                  <c:v>150</c:v>
                </c:pt>
                <c:pt idx="1882">
                  <c:v>2970</c:v>
                </c:pt>
                <c:pt idx="1883">
                  <c:v>202.5</c:v>
                </c:pt>
                <c:pt idx="1884">
                  <c:v>6840</c:v>
                </c:pt>
                <c:pt idx="1885">
                  <c:v>327</c:v>
                </c:pt>
                <c:pt idx="1886">
                  <c:v>9180</c:v>
                </c:pt>
                <c:pt idx="1887">
                  <c:v>337.5</c:v>
                </c:pt>
                <c:pt idx="1888">
                  <c:v>900</c:v>
                </c:pt>
                <c:pt idx="1889">
                  <c:v>450</c:v>
                </c:pt>
                <c:pt idx="1890">
                  <c:v>414</c:v>
                </c:pt>
                <c:pt idx="1891">
                  <c:v>9315</c:v>
                </c:pt>
                <c:pt idx="1892">
                  <c:v>252</c:v>
                </c:pt>
                <c:pt idx="1893">
                  <c:v>1710</c:v>
                </c:pt>
                <c:pt idx="1894">
                  <c:v>14739</c:v>
                </c:pt>
                <c:pt idx="1895">
                  <c:v>3915</c:v>
                </c:pt>
                <c:pt idx="1896">
                  <c:v>1155</c:v>
                </c:pt>
                <c:pt idx="1897">
                  <c:v>66</c:v>
                </c:pt>
                <c:pt idx="1898">
                  <c:v>127.5</c:v>
                </c:pt>
                <c:pt idx="1899">
                  <c:v>1327.5</c:v>
                </c:pt>
                <c:pt idx="1900">
                  <c:v>1380</c:v>
                </c:pt>
                <c:pt idx="1901">
                  <c:v>5670</c:v>
                </c:pt>
                <c:pt idx="1902">
                  <c:v>148.5</c:v>
                </c:pt>
                <c:pt idx="1903">
                  <c:v>12600</c:v>
                </c:pt>
                <c:pt idx="1904">
                  <c:v>135</c:v>
                </c:pt>
                <c:pt idx="1905">
                  <c:v>315</c:v>
                </c:pt>
                <c:pt idx="1906">
                  <c:v>306</c:v>
                </c:pt>
                <c:pt idx="1907">
                  <c:v>2794.5</c:v>
                </c:pt>
                <c:pt idx="1908">
                  <c:v>3960</c:v>
                </c:pt>
                <c:pt idx="1909">
                  <c:v>187.5</c:v>
                </c:pt>
                <c:pt idx="1910">
                  <c:v>139.5</c:v>
                </c:pt>
                <c:pt idx="1911">
                  <c:v>900</c:v>
                </c:pt>
                <c:pt idx="1912">
                  <c:v>4140</c:v>
                </c:pt>
                <c:pt idx="1913">
                  <c:v>1110</c:v>
                </c:pt>
                <c:pt idx="1914">
                  <c:v>210</c:v>
                </c:pt>
                <c:pt idx="1915">
                  <c:v>255</c:v>
                </c:pt>
                <c:pt idx="1916">
                  <c:v>4683</c:v>
                </c:pt>
                <c:pt idx="1917">
                  <c:v>10353</c:v>
                </c:pt>
                <c:pt idx="1918">
                  <c:v>337.5</c:v>
                </c:pt>
                <c:pt idx="1919">
                  <c:v>1290</c:v>
                </c:pt>
                <c:pt idx="1920">
                  <c:v>768</c:v>
                </c:pt>
                <c:pt idx="1921">
                  <c:v>684</c:v>
                </c:pt>
                <c:pt idx="1922">
                  <c:v>900</c:v>
                </c:pt>
                <c:pt idx="1923">
                  <c:v>540</c:v>
                </c:pt>
                <c:pt idx="1924">
                  <c:v>127.5</c:v>
                </c:pt>
                <c:pt idx="1925">
                  <c:v>4882.5</c:v>
                </c:pt>
                <c:pt idx="1926">
                  <c:v>225</c:v>
                </c:pt>
                <c:pt idx="1927">
                  <c:v>1050</c:v>
                </c:pt>
                <c:pt idx="1928">
                  <c:v>384</c:v>
                </c:pt>
                <c:pt idx="1929">
                  <c:v>310.5</c:v>
                </c:pt>
                <c:pt idx="1930">
                  <c:v>3262.5</c:v>
                </c:pt>
                <c:pt idx="1931">
                  <c:v>7087.5</c:v>
                </c:pt>
                <c:pt idx="1932">
                  <c:v>192</c:v>
                </c:pt>
                <c:pt idx="1933">
                  <c:v>1737</c:v>
                </c:pt>
                <c:pt idx="1934">
                  <c:v>165</c:v>
                </c:pt>
                <c:pt idx="1935">
                  <c:v>1575</c:v>
                </c:pt>
                <c:pt idx="1936">
                  <c:v>5437.5</c:v>
                </c:pt>
                <c:pt idx="1937">
                  <c:v>810</c:v>
                </c:pt>
                <c:pt idx="1938">
                  <c:v>4374</c:v>
                </c:pt>
                <c:pt idx="1939">
                  <c:v>490.5</c:v>
                </c:pt>
                <c:pt idx="1940">
                  <c:v>2250</c:v>
                </c:pt>
                <c:pt idx="1941">
                  <c:v>588</c:v>
                </c:pt>
                <c:pt idx="1942">
                  <c:v>6237</c:v>
                </c:pt>
                <c:pt idx="1943">
                  <c:v>435</c:v>
                </c:pt>
                <c:pt idx="1944">
                  <c:v>594</c:v>
                </c:pt>
                <c:pt idx="1945">
                  <c:v>6667.5</c:v>
                </c:pt>
                <c:pt idx="1946">
                  <c:v>1632</c:v>
                </c:pt>
                <c:pt idx="1947">
                  <c:v>1428</c:v>
                </c:pt>
                <c:pt idx="1948">
                  <c:v>75</c:v>
                </c:pt>
                <c:pt idx="1949">
                  <c:v>1200</c:v>
                </c:pt>
                <c:pt idx="1950">
                  <c:v>11115</c:v>
                </c:pt>
                <c:pt idx="1951">
                  <c:v>1659</c:v>
                </c:pt>
                <c:pt idx="1952">
                  <c:v>1080</c:v>
                </c:pt>
                <c:pt idx="1953">
                  <c:v>2992.5</c:v>
                </c:pt>
                <c:pt idx="1954">
                  <c:v>1344</c:v>
                </c:pt>
                <c:pt idx="1955">
                  <c:v>1728</c:v>
                </c:pt>
                <c:pt idx="1956">
                  <c:v>2700</c:v>
                </c:pt>
                <c:pt idx="1957">
                  <c:v>747</c:v>
                </c:pt>
                <c:pt idx="1958">
                  <c:v>1728</c:v>
                </c:pt>
                <c:pt idx="1959">
                  <c:v>2340</c:v>
                </c:pt>
                <c:pt idx="1960">
                  <c:v>165</c:v>
                </c:pt>
                <c:pt idx="1961">
                  <c:v>5175</c:v>
                </c:pt>
                <c:pt idx="1962">
                  <c:v>7350</c:v>
                </c:pt>
                <c:pt idx="1963">
                  <c:v>180</c:v>
                </c:pt>
                <c:pt idx="1964">
                  <c:v>7605</c:v>
                </c:pt>
                <c:pt idx="1965">
                  <c:v>634.5</c:v>
                </c:pt>
                <c:pt idx="1966">
                  <c:v>472.5</c:v>
                </c:pt>
                <c:pt idx="1967">
                  <c:v>3267</c:v>
                </c:pt>
                <c:pt idx="1968">
                  <c:v>1930.5</c:v>
                </c:pt>
                <c:pt idx="1969">
                  <c:v>1170</c:v>
                </c:pt>
                <c:pt idx="1970">
                  <c:v>3645</c:v>
                </c:pt>
                <c:pt idx="1971">
                  <c:v>1500</c:v>
                </c:pt>
                <c:pt idx="1972">
                  <c:v>270</c:v>
                </c:pt>
                <c:pt idx="1973">
                  <c:v>2250</c:v>
                </c:pt>
                <c:pt idx="1974">
                  <c:v>435</c:v>
                </c:pt>
                <c:pt idx="1975">
                  <c:v>570</c:v>
                </c:pt>
                <c:pt idx="1976">
                  <c:v>1536</c:v>
                </c:pt>
                <c:pt idx="1977">
                  <c:v>742.5</c:v>
                </c:pt>
                <c:pt idx="1978">
                  <c:v>427.5</c:v>
                </c:pt>
                <c:pt idx="1979">
                  <c:v>246</c:v>
                </c:pt>
                <c:pt idx="1980">
                  <c:v>292.5</c:v>
                </c:pt>
                <c:pt idx="1981">
                  <c:v>594</c:v>
                </c:pt>
                <c:pt idx="1982">
                  <c:v>150</c:v>
                </c:pt>
                <c:pt idx="1983">
                  <c:v>225</c:v>
                </c:pt>
                <c:pt idx="1984">
                  <c:v>1020</c:v>
                </c:pt>
                <c:pt idx="1985">
                  <c:v>1617</c:v>
                </c:pt>
                <c:pt idx="1986">
                  <c:v>300</c:v>
                </c:pt>
                <c:pt idx="1987">
                  <c:v>312</c:v>
                </c:pt>
                <c:pt idx="1988">
                  <c:v>2700</c:v>
                </c:pt>
                <c:pt idx="1989">
                  <c:v>1350</c:v>
                </c:pt>
                <c:pt idx="1990">
                  <c:v>4567.5</c:v>
                </c:pt>
                <c:pt idx="1991">
                  <c:v>1365</c:v>
                </c:pt>
                <c:pt idx="1992">
                  <c:v>4560</c:v>
                </c:pt>
                <c:pt idx="1993">
                  <c:v>4350</c:v>
                </c:pt>
                <c:pt idx="1994">
                  <c:v>180</c:v>
                </c:pt>
                <c:pt idx="1995">
                  <c:v>2268</c:v>
                </c:pt>
                <c:pt idx="1996">
                  <c:v>240</c:v>
                </c:pt>
                <c:pt idx="1997">
                  <c:v>6885</c:v>
                </c:pt>
                <c:pt idx="1998">
                  <c:v>1575</c:v>
                </c:pt>
                <c:pt idx="1999">
                  <c:v>2376</c:v>
                </c:pt>
                <c:pt idx="2000">
                  <c:v>105</c:v>
                </c:pt>
                <c:pt idx="2001">
                  <c:v>2242.5</c:v>
                </c:pt>
                <c:pt idx="2002">
                  <c:v>675</c:v>
                </c:pt>
                <c:pt idx="2003">
                  <c:v>750</c:v>
                </c:pt>
                <c:pt idx="2004">
                  <c:v>300</c:v>
                </c:pt>
                <c:pt idx="2005">
                  <c:v>150</c:v>
                </c:pt>
                <c:pt idx="2006">
                  <c:v>450</c:v>
                </c:pt>
                <c:pt idx="2007">
                  <c:v>1485</c:v>
                </c:pt>
                <c:pt idx="2008">
                  <c:v>900</c:v>
                </c:pt>
                <c:pt idx="2009">
                  <c:v>3150</c:v>
                </c:pt>
                <c:pt idx="2010">
                  <c:v>180</c:v>
                </c:pt>
                <c:pt idx="2011">
                  <c:v>285</c:v>
                </c:pt>
                <c:pt idx="2012">
                  <c:v>90</c:v>
                </c:pt>
                <c:pt idx="2013">
                  <c:v>153</c:v>
                </c:pt>
                <c:pt idx="2014">
                  <c:v>195</c:v>
                </c:pt>
                <c:pt idx="2015">
                  <c:v>3118.5</c:v>
                </c:pt>
                <c:pt idx="2016">
                  <c:v>2520</c:v>
                </c:pt>
                <c:pt idx="2017">
                  <c:v>90</c:v>
                </c:pt>
                <c:pt idx="2018">
                  <c:v>193.5</c:v>
                </c:pt>
                <c:pt idx="2019">
                  <c:v>282</c:v>
                </c:pt>
                <c:pt idx="2020">
                  <c:v>375</c:v>
                </c:pt>
                <c:pt idx="2021">
                  <c:v>690</c:v>
                </c:pt>
                <c:pt idx="2022">
                  <c:v>594</c:v>
                </c:pt>
                <c:pt idx="2023">
                  <c:v>973.5</c:v>
                </c:pt>
                <c:pt idx="2024">
                  <c:v>375</c:v>
                </c:pt>
                <c:pt idx="2025">
                  <c:v>1500</c:v>
                </c:pt>
                <c:pt idx="2026">
                  <c:v>645</c:v>
                </c:pt>
                <c:pt idx="2027">
                  <c:v>1575</c:v>
                </c:pt>
                <c:pt idx="2028">
                  <c:v>1170</c:v>
                </c:pt>
                <c:pt idx="2029">
                  <c:v>225</c:v>
                </c:pt>
                <c:pt idx="2030">
                  <c:v>846</c:v>
                </c:pt>
                <c:pt idx="2031">
                  <c:v>517.5</c:v>
                </c:pt>
                <c:pt idx="2032">
                  <c:v>1536</c:v>
                </c:pt>
                <c:pt idx="2033">
                  <c:v>900</c:v>
                </c:pt>
                <c:pt idx="2034">
                  <c:v>3420</c:v>
                </c:pt>
                <c:pt idx="2035">
                  <c:v>537</c:v>
                </c:pt>
                <c:pt idx="2036">
                  <c:v>450</c:v>
                </c:pt>
                <c:pt idx="2037">
                  <c:v>135</c:v>
                </c:pt>
                <c:pt idx="2038">
                  <c:v>1170</c:v>
                </c:pt>
                <c:pt idx="2039">
                  <c:v>195</c:v>
                </c:pt>
                <c:pt idx="2040">
                  <c:v>144</c:v>
                </c:pt>
                <c:pt idx="2041">
                  <c:v>225</c:v>
                </c:pt>
                <c:pt idx="2042">
                  <c:v>445.5</c:v>
                </c:pt>
                <c:pt idx="2043">
                  <c:v>2340</c:v>
                </c:pt>
                <c:pt idx="2044">
                  <c:v>1144.5</c:v>
                </c:pt>
                <c:pt idx="2045">
                  <c:v>2373</c:v>
                </c:pt>
                <c:pt idx="2046">
                  <c:v>1155</c:v>
                </c:pt>
                <c:pt idx="2047">
                  <c:v>7812</c:v>
                </c:pt>
                <c:pt idx="2048">
                  <c:v>222</c:v>
                </c:pt>
                <c:pt idx="2049">
                  <c:v>162</c:v>
                </c:pt>
                <c:pt idx="2050">
                  <c:v>10458</c:v>
                </c:pt>
                <c:pt idx="2051">
                  <c:v>142.5</c:v>
                </c:pt>
                <c:pt idx="2052">
                  <c:v>90</c:v>
                </c:pt>
                <c:pt idx="2053">
                  <c:v>450</c:v>
                </c:pt>
                <c:pt idx="2054">
                  <c:v>495</c:v>
                </c:pt>
                <c:pt idx="2055">
                  <c:v>1686</c:v>
                </c:pt>
                <c:pt idx="2056">
                  <c:v>120</c:v>
                </c:pt>
                <c:pt idx="2057">
                  <c:v>420</c:v>
                </c:pt>
                <c:pt idx="2058">
                  <c:v>255</c:v>
                </c:pt>
                <c:pt idx="2059">
                  <c:v>1800</c:v>
                </c:pt>
                <c:pt idx="2060">
                  <c:v>570</c:v>
                </c:pt>
                <c:pt idx="2061">
                  <c:v>712.5</c:v>
                </c:pt>
                <c:pt idx="2062">
                  <c:v>1345.5</c:v>
                </c:pt>
                <c:pt idx="2063">
                  <c:v>192</c:v>
                </c:pt>
                <c:pt idx="2064">
                  <c:v>900</c:v>
                </c:pt>
                <c:pt idx="2065">
                  <c:v>1635</c:v>
                </c:pt>
                <c:pt idx="2066">
                  <c:v>717</c:v>
                </c:pt>
                <c:pt idx="2067">
                  <c:v>1171.5</c:v>
                </c:pt>
                <c:pt idx="2068">
                  <c:v>2182.5</c:v>
                </c:pt>
                <c:pt idx="2069">
                  <c:v>1050</c:v>
                </c:pt>
                <c:pt idx="2070">
                  <c:v>223.5</c:v>
                </c:pt>
                <c:pt idx="2071">
                  <c:v>8055</c:v>
                </c:pt>
                <c:pt idx="2072">
                  <c:v>690</c:v>
                </c:pt>
                <c:pt idx="2073">
                  <c:v>930</c:v>
                </c:pt>
                <c:pt idx="2074">
                  <c:v>97.5</c:v>
                </c:pt>
                <c:pt idx="2075">
                  <c:v>1237.5</c:v>
                </c:pt>
                <c:pt idx="2076">
                  <c:v>1800</c:v>
                </c:pt>
                <c:pt idx="2077">
                  <c:v>1080</c:v>
                </c:pt>
                <c:pt idx="2078">
                  <c:v>375</c:v>
                </c:pt>
                <c:pt idx="2079">
                  <c:v>2340</c:v>
                </c:pt>
                <c:pt idx="2080">
                  <c:v>1755</c:v>
                </c:pt>
                <c:pt idx="2081">
                  <c:v>88.5</c:v>
                </c:pt>
                <c:pt idx="2082">
                  <c:v>232.5</c:v>
                </c:pt>
                <c:pt idx="2083">
                  <c:v>165</c:v>
                </c:pt>
                <c:pt idx="2084">
                  <c:v>1200</c:v>
                </c:pt>
                <c:pt idx="2085">
                  <c:v>1050</c:v>
                </c:pt>
                <c:pt idx="2086">
                  <c:v>1140</c:v>
                </c:pt>
                <c:pt idx="2087">
                  <c:v>585</c:v>
                </c:pt>
                <c:pt idx="2088">
                  <c:v>276</c:v>
                </c:pt>
                <c:pt idx="2089">
                  <c:v>97.5</c:v>
                </c:pt>
                <c:pt idx="2090">
                  <c:v>1354.5</c:v>
                </c:pt>
                <c:pt idx="2091">
                  <c:v>1789.5</c:v>
                </c:pt>
                <c:pt idx="2092">
                  <c:v>1185</c:v>
                </c:pt>
                <c:pt idx="2093">
                  <c:v>375</c:v>
                </c:pt>
                <c:pt idx="2094">
                  <c:v>375</c:v>
                </c:pt>
                <c:pt idx="2095">
                  <c:v>2235</c:v>
                </c:pt>
                <c:pt idx="2096">
                  <c:v>8347.5</c:v>
                </c:pt>
                <c:pt idx="2097">
                  <c:v>292.5</c:v>
                </c:pt>
                <c:pt idx="2098">
                  <c:v>1350</c:v>
                </c:pt>
                <c:pt idx="2099">
                  <c:v>210</c:v>
                </c:pt>
                <c:pt idx="2100">
                  <c:v>97.5</c:v>
                </c:pt>
                <c:pt idx="2101">
                  <c:v>450</c:v>
                </c:pt>
                <c:pt idx="2102">
                  <c:v>2125.5</c:v>
                </c:pt>
                <c:pt idx="2103">
                  <c:v>135</c:v>
                </c:pt>
                <c:pt idx="2104">
                  <c:v>360</c:v>
                </c:pt>
                <c:pt idx="2105">
                  <c:v>450</c:v>
                </c:pt>
                <c:pt idx="2106">
                  <c:v>432</c:v>
                </c:pt>
                <c:pt idx="2107">
                  <c:v>2581.5</c:v>
                </c:pt>
                <c:pt idx="2108">
                  <c:v>255</c:v>
                </c:pt>
                <c:pt idx="2109">
                  <c:v>2040</c:v>
                </c:pt>
                <c:pt idx="2110">
                  <c:v>330</c:v>
                </c:pt>
                <c:pt idx="2111">
                  <c:v>3456</c:v>
                </c:pt>
                <c:pt idx="2112">
                  <c:v>237</c:v>
                </c:pt>
                <c:pt idx="2113">
                  <c:v>474</c:v>
                </c:pt>
                <c:pt idx="2114">
                  <c:v>1020</c:v>
                </c:pt>
                <c:pt idx="2115">
                  <c:v>225</c:v>
                </c:pt>
                <c:pt idx="2116">
                  <c:v>925.5</c:v>
                </c:pt>
                <c:pt idx="2117">
                  <c:v>913.5</c:v>
                </c:pt>
                <c:pt idx="2118">
                  <c:v>1102.5</c:v>
                </c:pt>
                <c:pt idx="2119">
                  <c:v>396</c:v>
                </c:pt>
                <c:pt idx="2120">
                  <c:v>2025</c:v>
                </c:pt>
                <c:pt idx="2121">
                  <c:v>300</c:v>
                </c:pt>
                <c:pt idx="2122">
                  <c:v>414</c:v>
                </c:pt>
                <c:pt idx="2123">
                  <c:v>441</c:v>
                </c:pt>
                <c:pt idx="2124">
                  <c:v>360</c:v>
                </c:pt>
                <c:pt idx="2125">
                  <c:v>1308</c:v>
                </c:pt>
                <c:pt idx="2126">
                  <c:v>315</c:v>
                </c:pt>
                <c:pt idx="2127">
                  <c:v>1845</c:v>
                </c:pt>
                <c:pt idx="2128">
                  <c:v>75</c:v>
                </c:pt>
                <c:pt idx="2129">
                  <c:v>270</c:v>
                </c:pt>
                <c:pt idx="2130">
                  <c:v>450</c:v>
                </c:pt>
                <c:pt idx="2131">
                  <c:v>373.5</c:v>
                </c:pt>
                <c:pt idx="2132">
                  <c:v>1027.5</c:v>
                </c:pt>
                <c:pt idx="2133">
                  <c:v>450</c:v>
                </c:pt>
                <c:pt idx="2134">
                  <c:v>127.5</c:v>
                </c:pt>
                <c:pt idx="2135">
                  <c:v>240</c:v>
                </c:pt>
                <c:pt idx="2136">
                  <c:v>900</c:v>
                </c:pt>
                <c:pt idx="2137">
                  <c:v>555</c:v>
                </c:pt>
                <c:pt idx="2138">
                  <c:v>120</c:v>
                </c:pt>
                <c:pt idx="2139">
                  <c:v>178.5</c:v>
                </c:pt>
                <c:pt idx="2140">
                  <c:v>135</c:v>
                </c:pt>
                <c:pt idx="2141">
                  <c:v>900</c:v>
                </c:pt>
                <c:pt idx="2142">
                  <c:v>817.5</c:v>
                </c:pt>
                <c:pt idx="2143">
                  <c:v>720</c:v>
                </c:pt>
                <c:pt idx="2144">
                  <c:v>124.5</c:v>
                </c:pt>
                <c:pt idx="2145">
                  <c:v>607.5</c:v>
                </c:pt>
                <c:pt idx="2146">
                  <c:v>297</c:v>
                </c:pt>
                <c:pt idx="2147">
                  <c:v>187.5</c:v>
                </c:pt>
                <c:pt idx="2148">
                  <c:v>195</c:v>
                </c:pt>
                <c:pt idx="2149">
                  <c:v>346.5</c:v>
                </c:pt>
                <c:pt idx="2150">
                  <c:v>432</c:v>
                </c:pt>
                <c:pt idx="2151">
                  <c:v>480</c:v>
                </c:pt>
                <c:pt idx="2152">
                  <c:v>487.5</c:v>
                </c:pt>
                <c:pt idx="2153">
                  <c:v>300</c:v>
                </c:pt>
                <c:pt idx="2154">
                  <c:v>450</c:v>
                </c:pt>
                <c:pt idx="2155">
                  <c:v>540</c:v>
                </c:pt>
                <c:pt idx="2156">
                  <c:v>105</c:v>
                </c:pt>
                <c:pt idx="2157">
                  <c:v>225</c:v>
                </c:pt>
                <c:pt idx="2158">
                  <c:v>297</c:v>
                </c:pt>
                <c:pt idx="2159">
                  <c:v>420</c:v>
                </c:pt>
                <c:pt idx="2160">
                  <c:v>135</c:v>
                </c:pt>
                <c:pt idx="2161">
                  <c:v>165</c:v>
                </c:pt>
                <c:pt idx="2162">
                  <c:v>540</c:v>
                </c:pt>
                <c:pt idx="2163">
                  <c:v>148.5</c:v>
                </c:pt>
                <c:pt idx="2164">
                  <c:v>78</c:v>
                </c:pt>
                <c:pt idx="2165">
                  <c:v>750</c:v>
                </c:pt>
                <c:pt idx="2166">
                  <c:v>87</c:v>
                </c:pt>
                <c:pt idx="2167">
                  <c:v>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EA-4C62-A2C5-6E98B97F77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3645583"/>
        <c:axId val="1754351119"/>
      </c:barChart>
      <c:catAx>
        <c:axId val="1403645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4351119"/>
        <c:crosses val="autoZero"/>
        <c:auto val="1"/>
        <c:lblAlgn val="ctr"/>
        <c:lblOffset val="100"/>
        <c:noMultiLvlLbl val="0"/>
      </c:catAx>
      <c:valAx>
        <c:axId val="1754351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3645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Total revenue per</a:t>
            </a:r>
            <a:r>
              <a:rPr lang="en-US" sz="1800" b="1" baseline="0" dirty="0"/>
              <a:t> Host ID</a:t>
            </a: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'subprompt-1'!$V$2:$V$11</c:f>
              <c:numCache>
                <c:formatCode>General</c:formatCode>
                <c:ptCount val="10"/>
                <c:pt idx="0">
                  <c:v>25188</c:v>
                </c:pt>
                <c:pt idx="1">
                  <c:v>17633</c:v>
                </c:pt>
                <c:pt idx="2">
                  <c:v>8008783</c:v>
                </c:pt>
                <c:pt idx="3">
                  <c:v>180061</c:v>
                </c:pt>
                <c:pt idx="4">
                  <c:v>14268157</c:v>
                </c:pt>
                <c:pt idx="5">
                  <c:v>12830388</c:v>
                </c:pt>
                <c:pt idx="6">
                  <c:v>64814</c:v>
                </c:pt>
                <c:pt idx="7">
                  <c:v>29711</c:v>
                </c:pt>
                <c:pt idx="8">
                  <c:v>1864688</c:v>
                </c:pt>
                <c:pt idx="9">
                  <c:v>27696</c:v>
                </c:pt>
              </c:numCache>
            </c:numRef>
          </c:cat>
          <c:val>
            <c:numRef>
              <c:f>'subprompt-1'!$W$2:$W$11</c:f>
              <c:numCache>
                <c:formatCode>"$"#,##0.00</c:formatCode>
                <c:ptCount val="10"/>
                <c:pt idx="0">
                  <c:v>314866.5</c:v>
                </c:pt>
                <c:pt idx="1">
                  <c:v>516432</c:v>
                </c:pt>
                <c:pt idx="2">
                  <c:v>582079.5</c:v>
                </c:pt>
                <c:pt idx="3">
                  <c:v>692277</c:v>
                </c:pt>
                <c:pt idx="4">
                  <c:v>378472.5</c:v>
                </c:pt>
                <c:pt idx="5">
                  <c:v>295350</c:v>
                </c:pt>
                <c:pt idx="6">
                  <c:v>247387.5</c:v>
                </c:pt>
                <c:pt idx="7">
                  <c:v>236199</c:v>
                </c:pt>
                <c:pt idx="8">
                  <c:v>234630</c:v>
                </c:pt>
                <c:pt idx="9">
                  <c:v>234039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54-49FD-9F97-42020B6A38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51964319"/>
        <c:axId val="1596187887"/>
      </c:barChart>
      <c:catAx>
        <c:axId val="1751964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6187887"/>
        <c:crosses val="autoZero"/>
        <c:auto val="1"/>
        <c:lblAlgn val="ctr"/>
        <c:lblOffset val="100"/>
        <c:noMultiLvlLbl val="0"/>
      </c:catAx>
      <c:valAx>
        <c:axId val="1596187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964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[Hamad_Project 1_DC AirBnB.xlsx]subprompt-2!PivotTable41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Average reviews and number of</a:t>
            </a:r>
            <a:r>
              <a:rPr lang="en-US" sz="1600" b="1" baseline="0" dirty="0"/>
              <a:t> reviews per property type</a:t>
            </a: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'subprompt-2'!$H$1</c:f>
              <c:strCache>
                <c:ptCount val="1"/>
                <c:pt idx="0">
                  <c:v>Average of review_scores_rating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'subprompt-2'!$G$2:$G$13</c:f>
              <c:strCache>
                <c:ptCount val="11"/>
                <c:pt idx="0">
                  <c:v>Apartment</c:v>
                </c:pt>
                <c:pt idx="1">
                  <c:v>Bed &amp; Breakfast</c:v>
                </c:pt>
                <c:pt idx="2">
                  <c:v>Bungalow</c:v>
                </c:pt>
                <c:pt idx="3">
                  <c:v>Cabin</c:v>
                </c:pt>
                <c:pt idx="4">
                  <c:v>Condominium</c:v>
                </c:pt>
                <c:pt idx="5">
                  <c:v>Dorm</c:v>
                </c:pt>
                <c:pt idx="6">
                  <c:v>House</c:v>
                </c:pt>
                <c:pt idx="7">
                  <c:v>Loft</c:v>
                </c:pt>
                <c:pt idx="8">
                  <c:v>Townhouse</c:v>
                </c:pt>
                <c:pt idx="9">
                  <c:v>Other</c:v>
                </c:pt>
                <c:pt idx="10">
                  <c:v>(blank)</c:v>
                </c:pt>
              </c:strCache>
            </c:strRef>
          </c:cat>
          <c:val>
            <c:numRef>
              <c:f>'subprompt-2'!$H$2:$H$13</c:f>
              <c:numCache>
                <c:formatCode>0.0</c:formatCode>
                <c:ptCount val="11"/>
                <c:pt idx="0">
                  <c:v>93.316791690709749</c:v>
                </c:pt>
                <c:pt idx="1">
                  <c:v>92</c:v>
                </c:pt>
                <c:pt idx="2">
                  <c:v>100</c:v>
                </c:pt>
                <c:pt idx="3">
                  <c:v>97</c:v>
                </c:pt>
                <c:pt idx="4">
                  <c:v>96.039215686274517</c:v>
                </c:pt>
                <c:pt idx="5">
                  <c:v>60</c:v>
                </c:pt>
                <c:pt idx="6">
                  <c:v>93.553347280334734</c:v>
                </c:pt>
                <c:pt idx="7">
                  <c:v>93.15789473684211</c:v>
                </c:pt>
                <c:pt idx="8">
                  <c:v>95.319148936170208</c:v>
                </c:pt>
                <c:pt idx="9">
                  <c:v>84.5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B4-4A2A-B8CE-07ACD313466E}"/>
            </c:ext>
          </c:extLst>
        </c:ser>
        <c:ser>
          <c:idx val="1"/>
          <c:order val="1"/>
          <c:tx>
            <c:strRef>
              <c:f>'subprompt-2'!$I$1</c:f>
              <c:strCache>
                <c:ptCount val="1"/>
                <c:pt idx="0">
                  <c:v>Count of review_scores_rating2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'subprompt-2'!$G$2:$G$13</c:f>
              <c:strCache>
                <c:ptCount val="11"/>
                <c:pt idx="0">
                  <c:v>Apartment</c:v>
                </c:pt>
                <c:pt idx="1">
                  <c:v>Bed &amp; Breakfast</c:v>
                </c:pt>
                <c:pt idx="2">
                  <c:v>Bungalow</c:v>
                </c:pt>
                <c:pt idx="3">
                  <c:v>Cabin</c:v>
                </c:pt>
                <c:pt idx="4">
                  <c:v>Condominium</c:v>
                </c:pt>
                <c:pt idx="5">
                  <c:v>Dorm</c:v>
                </c:pt>
                <c:pt idx="6">
                  <c:v>House</c:v>
                </c:pt>
                <c:pt idx="7">
                  <c:v>Loft</c:v>
                </c:pt>
                <c:pt idx="8">
                  <c:v>Townhouse</c:v>
                </c:pt>
                <c:pt idx="9">
                  <c:v>Other</c:v>
                </c:pt>
                <c:pt idx="10">
                  <c:v>(blank)</c:v>
                </c:pt>
              </c:strCache>
            </c:strRef>
          </c:cat>
          <c:val>
            <c:numRef>
              <c:f>'subprompt-2'!$I$2:$I$13</c:f>
              <c:numCache>
                <c:formatCode>General</c:formatCode>
                <c:ptCount val="11"/>
                <c:pt idx="0">
                  <c:v>1733</c:v>
                </c:pt>
                <c:pt idx="1">
                  <c:v>38</c:v>
                </c:pt>
                <c:pt idx="2">
                  <c:v>1</c:v>
                </c:pt>
                <c:pt idx="3">
                  <c:v>1</c:v>
                </c:pt>
                <c:pt idx="4">
                  <c:v>51</c:v>
                </c:pt>
                <c:pt idx="5">
                  <c:v>1</c:v>
                </c:pt>
                <c:pt idx="6">
                  <c:v>956</c:v>
                </c:pt>
                <c:pt idx="7">
                  <c:v>19</c:v>
                </c:pt>
                <c:pt idx="8">
                  <c:v>47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B4-4A2A-B8CE-07ACD31346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1958022991"/>
        <c:axId val="1754350255"/>
      </c:barChart>
      <c:catAx>
        <c:axId val="1958022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4350255"/>
        <c:crosses val="autoZero"/>
        <c:auto val="1"/>
        <c:lblAlgn val="ctr"/>
        <c:lblOffset val="100"/>
        <c:noMultiLvlLbl val="0"/>
      </c:catAx>
      <c:valAx>
        <c:axId val="175435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022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316077064407195"/>
          <c:y val="0.94175024198496793"/>
          <c:w val="0.47608949114976434"/>
          <c:h val="5.613503710610135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Total revenue</a:t>
            </a:r>
            <a:r>
              <a:rPr lang="en-US" sz="1800" b="1" baseline="0" dirty="0"/>
              <a:t> per property type</a:t>
            </a: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'subprompt-2'!$B$16</c:f>
              <c:strCache>
                <c:ptCount val="1"/>
                <c:pt idx="0">
                  <c:v>Sum of estimated_total_revenue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'subprompt-2'!$A$17:$A$26</c:f>
              <c:strCache>
                <c:ptCount val="10"/>
                <c:pt idx="0">
                  <c:v>Apartment</c:v>
                </c:pt>
                <c:pt idx="1">
                  <c:v>Bed &amp; Breakfast</c:v>
                </c:pt>
                <c:pt idx="2">
                  <c:v>Bungalow</c:v>
                </c:pt>
                <c:pt idx="3">
                  <c:v>Cabin</c:v>
                </c:pt>
                <c:pt idx="4">
                  <c:v>Condominium</c:v>
                </c:pt>
                <c:pt idx="5">
                  <c:v>Dorm</c:v>
                </c:pt>
                <c:pt idx="6">
                  <c:v>House</c:v>
                </c:pt>
                <c:pt idx="7">
                  <c:v>Loft</c:v>
                </c:pt>
                <c:pt idx="8">
                  <c:v>Other</c:v>
                </c:pt>
                <c:pt idx="9">
                  <c:v>Townhouse</c:v>
                </c:pt>
              </c:strCache>
            </c:strRef>
          </c:cat>
          <c:val>
            <c:numRef>
              <c:f>'subprompt-2'!$B$17:$B$26</c:f>
              <c:numCache>
                <c:formatCode>"$"#,##0.00</c:formatCode>
                <c:ptCount val="10"/>
                <c:pt idx="0">
                  <c:v>14009932.5</c:v>
                </c:pt>
                <c:pt idx="1">
                  <c:v>341298</c:v>
                </c:pt>
                <c:pt idx="2">
                  <c:v>1170</c:v>
                </c:pt>
                <c:pt idx="3">
                  <c:v>74910</c:v>
                </c:pt>
                <c:pt idx="4">
                  <c:v>122721</c:v>
                </c:pt>
                <c:pt idx="5">
                  <c:v>498</c:v>
                </c:pt>
                <c:pt idx="6">
                  <c:v>8726854.5</c:v>
                </c:pt>
                <c:pt idx="7">
                  <c:v>120358.5</c:v>
                </c:pt>
                <c:pt idx="8">
                  <c:v>33136.5</c:v>
                </c:pt>
                <c:pt idx="9">
                  <c:v>154051.5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11-46F8-A54E-14E1F708578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7039248"/>
        <c:axId val="613513296"/>
      </c:barChart>
      <c:catAx>
        <c:axId val="61703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513296"/>
        <c:crosses val="autoZero"/>
        <c:auto val="1"/>
        <c:lblAlgn val="ctr"/>
        <c:lblOffset val="100"/>
        <c:noMultiLvlLbl val="0"/>
      </c:catAx>
      <c:valAx>
        <c:axId val="61351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039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>
                <a:effectLst/>
              </a:rPr>
              <a:t>Average revenue per property type</a:t>
            </a:r>
            <a:endParaRPr lang="en-US" b="1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'subprompt-2'!$C$16</c:f>
              <c:strCache>
                <c:ptCount val="1"/>
                <c:pt idx="0">
                  <c:v>Average of estimated_total_revenue2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'subprompt-2'!$A$17:$A$26</c:f>
              <c:strCache>
                <c:ptCount val="10"/>
                <c:pt idx="0">
                  <c:v>Apartment</c:v>
                </c:pt>
                <c:pt idx="1">
                  <c:v>Bed &amp; Breakfast</c:v>
                </c:pt>
                <c:pt idx="2">
                  <c:v>Bungalow</c:v>
                </c:pt>
                <c:pt idx="3">
                  <c:v>Cabin</c:v>
                </c:pt>
                <c:pt idx="4">
                  <c:v>Condominium</c:v>
                </c:pt>
                <c:pt idx="5">
                  <c:v>Dorm</c:v>
                </c:pt>
                <c:pt idx="6">
                  <c:v>House</c:v>
                </c:pt>
                <c:pt idx="7">
                  <c:v>Loft</c:v>
                </c:pt>
                <c:pt idx="8">
                  <c:v>Other</c:v>
                </c:pt>
                <c:pt idx="9">
                  <c:v>Townhouse</c:v>
                </c:pt>
              </c:strCache>
            </c:strRef>
          </c:cat>
          <c:val>
            <c:numRef>
              <c:f>'subprompt-2'!$C$17:$C$26</c:f>
              <c:numCache>
                <c:formatCode>"$"#,##0.00</c:formatCode>
                <c:ptCount val="10"/>
                <c:pt idx="0">
                  <c:v>7973.7805919180419</c:v>
                </c:pt>
                <c:pt idx="1">
                  <c:v>8981.5263157894733</c:v>
                </c:pt>
                <c:pt idx="2">
                  <c:v>1170</c:v>
                </c:pt>
                <c:pt idx="3">
                  <c:v>74910</c:v>
                </c:pt>
                <c:pt idx="4">
                  <c:v>2406.294117647059</c:v>
                </c:pt>
                <c:pt idx="5">
                  <c:v>249</c:v>
                </c:pt>
                <c:pt idx="6">
                  <c:v>9024.6685625646332</c:v>
                </c:pt>
                <c:pt idx="7">
                  <c:v>6334.6578947368425</c:v>
                </c:pt>
                <c:pt idx="8">
                  <c:v>4142.0625</c:v>
                </c:pt>
                <c:pt idx="9">
                  <c:v>3209.40625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BE-42AA-99DF-D59D72F09DF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7055888"/>
        <c:axId val="613361424"/>
      </c:barChart>
      <c:lineChart>
        <c:grouping val="stacked"/>
        <c:varyColors val="0"/>
        <c:ser>
          <c:idx val="1"/>
          <c:order val="1"/>
          <c:tx>
            <c:strRef>
              <c:f>'subprompt-2'!$D$16</c:f>
              <c:strCache>
                <c:ptCount val="1"/>
                <c:pt idx="0">
                  <c:v>Count of estimated_total_revenue2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1.0948383877733616E-2"/>
                  <c:y val="-8.59911404298518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CBE-42AA-99DF-D59D72F09DFA}"/>
                </c:ext>
              </c:extLst>
            </c:dLbl>
            <c:dLbl>
              <c:idx val="2"/>
              <c:layout>
                <c:manualLayout>
                  <c:x val="3.6494612925778418E-3"/>
                  <c:y val="-1.0509906863418742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BE-42AA-99DF-D59D72F09DFA}"/>
                </c:ext>
              </c:extLst>
            </c:dLbl>
            <c:dLbl>
              <c:idx val="3"/>
              <c:layout>
                <c:manualLayout>
                  <c:x val="6.0824354876297662E-3"/>
                  <c:y val="-1.0509906863418742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BE-42AA-99DF-D59D72F09DFA}"/>
                </c:ext>
              </c:extLst>
            </c:dLbl>
            <c:dLbl>
              <c:idx val="4"/>
              <c:layout>
                <c:manualLayout>
                  <c:x val="1.3381358072785584E-2"/>
                  <c:y val="-2.866371347661729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BE-42AA-99DF-D59D72F09DFA}"/>
                </c:ext>
              </c:extLst>
            </c:dLbl>
            <c:dLbl>
              <c:idx val="7"/>
              <c:layout>
                <c:manualLayout>
                  <c:x val="7.2989225851558624E-3"/>
                  <c:y val="5.73274269532345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CBE-42AA-99DF-D59D72F09DFA}"/>
                </c:ext>
              </c:extLst>
            </c:dLbl>
            <c:dLbl>
              <c:idx val="8"/>
              <c:layout>
                <c:manualLayout>
                  <c:x val="4.8659483901038487E-3"/>
                  <c:y val="1.0509906863418742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CBE-42AA-99DF-D59D72F09DFA}"/>
                </c:ext>
              </c:extLst>
            </c:dLbl>
            <c:dLbl>
              <c:idx val="9"/>
              <c:layout>
                <c:manualLayout>
                  <c:x val="9.7318967802076974E-3"/>
                  <c:y val="-5.73274269532345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CBE-42AA-99DF-D59D72F09D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'subprompt-2'!$A$17:$A$26</c:f>
              <c:strCache>
                <c:ptCount val="10"/>
                <c:pt idx="0">
                  <c:v>Apartment</c:v>
                </c:pt>
                <c:pt idx="1">
                  <c:v>Bed &amp; Breakfast</c:v>
                </c:pt>
                <c:pt idx="2">
                  <c:v>Bungalow</c:v>
                </c:pt>
                <c:pt idx="3">
                  <c:v>Cabin</c:v>
                </c:pt>
                <c:pt idx="4">
                  <c:v>Condominium</c:v>
                </c:pt>
                <c:pt idx="5">
                  <c:v>Dorm</c:v>
                </c:pt>
                <c:pt idx="6">
                  <c:v>House</c:v>
                </c:pt>
                <c:pt idx="7">
                  <c:v>Loft</c:v>
                </c:pt>
                <c:pt idx="8">
                  <c:v>Other</c:v>
                </c:pt>
                <c:pt idx="9">
                  <c:v>Townhouse</c:v>
                </c:pt>
              </c:strCache>
            </c:strRef>
          </c:cat>
          <c:val>
            <c:numRef>
              <c:f>'subprompt-2'!$D$17:$D$26</c:f>
              <c:numCache>
                <c:formatCode>#,##0</c:formatCode>
                <c:ptCount val="10"/>
                <c:pt idx="0">
                  <c:v>1757</c:v>
                </c:pt>
                <c:pt idx="1">
                  <c:v>38</c:v>
                </c:pt>
                <c:pt idx="2">
                  <c:v>1</c:v>
                </c:pt>
                <c:pt idx="3">
                  <c:v>1</c:v>
                </c:pt>
                <c:pt idx="4">
                  <c:v>51</c:v>
                </c:pt>
                <c:pt idx="5">
                  <c:v>2</c:v>
                </c:pt>
                <c:pt idx="6">
                  <c:v>967</c:v>
                </c:pt>
                <c:pt idx="7">
                  <c:v>19</c:v>
                </c:pt>
                <c:pt idx="8">
                  <c:v>8</c:v>
                </c:pt>
                <c:pt idx="9">
                  <c:v>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BE-42AA-99DF-D59D72F09DF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17042992"/>
        <c:axId val="613359696"/>
      </c:lineChart>
      <c:catAx>
        <c:axId val="617042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359696"/>
        <c:crosses val="autoZero"/>
        <c:auto val="1"/>
        <c:lblAlgn val="ctr"/>
        <c:lblOffset val="100"/>
        <c:noMultiLvlLbl val="0"/>
      </c:catAx>
      <c:valAx>
        <c:axId val="61335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042992"/>
        <c:crosses val="autoZero"/>
        <c:crossBetween val="between"/>
      </c:valAx>
      <c:valAx>
        <c:axId val="613361424"/>
        <c:scaling>
          <c:orientation val="minMax"/>
        </c:scaling>
        <c:delete val="0"/>
        <c:axPos val="r"/>
        <c:numFmt formatCode="&quot;$&quot;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055888"/>
        <c:crosses val="max"/>
        <c:crossBetween val="between"/>
      </c:valAx>
      <c:catAx>
        <c:axId val="6170558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33614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'Main Prompt'!$L$1</c:f>
              <c:strCache>
                <c:ptCount val="1"/>
                <c:pt idx="0">
                  <c:v>Average of review_scores_rating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'Main Prompt'!$K$2:$K$20</c:f>
              <c:strCache>
                <c:ptCount val="19"/>
                <c:pt idx="0">
                  <c:v>Columbia Heights, Mt. Pleasant, Pleasant Plains, Park View</c:v>
                </c:pt>
                <c:pt idx="1">
                  <c:v>Dupont Circle, Connecticut Avenue/K Street</c:v>
                </c:pt>
                <c:pt idx="2">
                  <c:v>Capitol Hill, Lincoln Park</c:v>
                </c:pt>
                <c:pt idx="3">
                  <c:v>Shaw, Logan Circle</c:v>
                </c:pt>
                <c:pt idx="4">
                  <c:v>Union Station, Stanton Park, Kingman Park</c:v>
                </c:pt>
                <c:pt idx="5">
                  <c:v>Edgewood, Bloomingdale, Truxton Circle, Eckington</c:v>
                </c:pt>
                <c:pt idx="6">
                  <c:v>Kalorama Heights, Adams Morgan, Lanier Heights</c:v>
                </c:pt>
                <c:pt idx="7">
                  <c:v>Brightwood Park, Crestwood, Petworth</c:v>
                </c:pt>
                <c:pt idx="8">
                  <c:v>Downtown, Chinatown, Penn Quarters, Mount Vernon Square, North Capitol Street</c:v>
                </c:pt>
                <c:pt idx="9">
                  <c:v>Howard University, Le Droit Park, Cardozo/Shaw</c:v>
                </c:pt>
                <c:pt idx="10">
                  <c:v>West End, Foggy Bottom, GWU</c:v>
                </c:pt>
                <c:pt idx="11">
                  <c:v>Georgetown, Burleith/Hillandale</c:v>
                </c:pt>
                <c:pt idx="12">
                  <c:v>Southwest Employment Area, Southwest/Waterfront, Fort McNair, Buzzard Point</c:v>
                </c:pt>
                <c:pt idx="13">
                  <c:v>Ivy City, Arboretum, Trinidad, Carver Langston</c:v>
                </c:pt>
                <c:pt idx="14">
                  <c:v>Takoma, Brightwood, Manor Park</c:v>
                </c:pt>
                <c:pt idx="15">
                  <c:v>Cathedral Heights, McLean Gardens, Glover Park</c:v>
                </c:pt>
                <c:pt idx="16">
                  <c:v>Brookland, Brentwood, Langdon</c:v>
                </c:pt>
                <c:pt idx="17">
                  <c:v>Cleveland Park, Woodley Park, Massachusetts Avenue Heights, Woodland-Normanstone Terrace</c:v>
                </c:pt>
                <c:pt idx="18">
                  <c:v>Spring Valley, Palisades, Wesley Heights, Foxhall Crescent, Foxhall Village, Georgetown Reservoir</c:v>
                </c:pt>
              </c:strCache>
            </c:strRef>
          </c:cat>
          <c:val>
            <c:numRef>
              <c:f>'Main Prompt'!$L$2:$L$20</c:f>
              <c:numCache>
                <c:formatCode>0.0</c:formatCode>
                <c:ptCount val="19"/>
                <c:pt idx="0">
                  <c:v>92.770538243626063</c:v>
                </c:pt>
                <c:pt idx="1">
                  <c:v>93.395104895104893</c:v>
                </c:pt>
                <c:pt idx="2">
                  <c:v>95.032921810699591</c:v>
                </c:pt>
                <c:pt idx="3">
                  <c:v>93.96652719665272</c:v>
                </c:pt>
                <c:pt idx="4">
                  <c:v>94.333333333333329</c:v>
                </c:pt>
                <c:pt idx="5">
                  <c:v>93.933333333333337</c:v>
                </c:pt>
                <c:pt idx="6">
                  <c:v>93.333333333333329</c:v>
                </c:pt>
                <c:pt idx="7">
                  <c:v>93.371428571428567</c:v>
                </c:pt>
                <c:pt idx="8">
                  <c:v>93.237037037037041</c:v>
                </c:pt>
                <c:pt idx="9">
                  <c:v>93</c:v>
                </c:pt>
                <c:pt idx="10">
                  <c:v>93</c:v>
                </c:pt>
                <c:pt idx="11">
                  <c:v>93.758620689655174</c:v>
                </c:pt>
                <c:pt idx="12">
                  <c:v>92.349206349206355</c:v>
                </c:pt>
                <c:pt idx="13">
                  <c:v>91.82692307692308</c:v>
                </c:pt>
                <c:pt idx="14">
                  <c:v>91.127659574468083</c:v>
                </c:pt>
                <c:pt idx="15">
                  <c:v>94.477272727272734</c:v>
                </c:pt>
                <c:pt idx="16">
                  <c:v>91.568181818181813</c:v>
                </c:pt>
                <c:pt idx="17">
                  <c:v>97.121951219512198</c:v>
                </c:pt>
                <c:pt idx="18">
                  <c:v>95.928571428571431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F8-496A-A0A8-7D9FEFA869B1}"/>
            </c:ext>
          </c:extLst>
        </c:ser>
        <c:ser>
          <c:idx val="1"/>
          <c:order val="1"/>
          <c:tx>
            <c:strRef>
              <c:f>'Main Prompt'!$M$1</c:f>
              <c:strCache>
                <c:ptCount val="1"/>
                <c:pt idx="0">
                  <c:v>Count of number_of_reviews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'Main Prompt'!$K$2:$K$20</c:f>
              <c:strCache>
                <c:ptCount val="19"/>
                <c:pt idx="0">
                  <c:v>Columbia Heights, Mt. Pleasant, Pleasant Plains, Park View</c:v>
                </c:pt>
                <c:pt idx="1">
                  <c:v>Dupont Circle, Connecticut Avenue/K Street</c:v>
                </c:pt>
                <c:pt idx="2">
                  <c:v>Capitol Hill, Lincoln Park</c:v>
                </c:pt>
                <c:pt idx="3">
                  <c:v>Shaw, Logan Circle</c:v>
                </c:pt>
                <c:pt idx="4">
                  <c:v>Union Station, Stanton Park, Kingman Park</c:v>
                </c:pt>
                <c:pt idx="5">
                  <c:v>Edgewood, Bloomingdale, Truxton Circle, Eckington</c:v>
                </c:pt>
                <c:pt idx="6">
                  <c:v>Kalorama Heights, Adams Morgan, Lanier Heights</c:v>
                </c:pt>
                <c:pt idx="7">
                  <c:v>Brightwood Park, Crestwood, Petworth</c:v>
                </c:pt>
                <c:pt idx="8">
                  <c:v>Downtown, Chinatown, Penn Quarters, Mount Vernon Square, North Capitol Street</c:v>
                </c:pt>
                <c:pt idx="9">
                  <c:v>Howard University, Le Droit Park, Cardozo/Shaw</c:v>
                </c:pt>
                <c:pt idx="10">
                  <c:v>West End, Foggy Bottom, GWU</c:v>
                </c:pt>
                <c:pt idx="11">
                  <c:v>Georgetown, Burleith/Hillandale</c:v>
                </c:pt>
                <c:pt idx="12">
                  <c:v>Southwest Employment Area, Southwest/Waterfront, Fort McNair, Buzzard Point</c:v>
                </c:pt>
                <c:pt idx="13">
                  <c:v>Ivy City, Arboretum, Trinidad, Carver Langston</c:v>
                </c:pt>
                <c:pt idx="14">
                  <c:v>Takoma, Brightwood, Manor Park</c:v>
                </c:pt>
                <c:pt idx="15">
                  <c:v>Cathedral Heights, McLean Gardens, Glover Park</c:v>
                </c:pt>
                <c:pt idx="16">
                  <c:v>Brookland, Brentwood, Langdon</c:v>
                </c:pt>
                <c:pt idx="17">
                  <c:v>Cleveland Park, Woodley Park, Massachusetts Avenue Heights, Woodland-Normanstone Terrace</c:v>
                </c:pt>
                <c:pt idx="18">
                  <c:v>Spring Valley, Palisades, Wesley Heights, Foxhall Crescent, Foxhall Village, Georgetown Reservoir</c:v>
                </c:pt>
              </c:strCache>
            </c:strRef>
          </c:cat>
          <c:val>
            <c:numRef>
              <c:f>'Main Prompt'!$M$2:$M$20</c:f>
              <c:numCache>
                <c:formatCode>General</c:formatCode>
                <c:ptCount val="19"/>
                <c:pt idx="0">
                  <c:v>357</c:v>
                </c:pt>
                <c:pt idx="1">
                  <c:v>290</c:v>
                </c:pt>
                <c:pt idx="2">
                  <c:v>245</c:v>
                </c:pt>
                <c:pt idx="3">
                  <c:v>243</c:v>
                </c:pt>
                <c:pt idx="4">
                  <c:v>238</c:v>
                </c:pt>
                <c:pt idx="5">
                  <c:v>198</c:v>
                </c:pt>
                <c:pt idx="6">
                  <c:v>185</c:v>
                </c:pt>
                <c:pt idx="7">
                  <c:v>140</c:v>
                </c:pt>
                <c:pt idx="8">
                  <c:v>139</c:v>
                </c:pt>
                <c:pt idx="9">
                  <c:v>116</c:v>
                </c:pt>
                <c:pt idx="10">
                  <c:v>99</c:v>
                </c:pt>
                <c:pt idx="11">
                  <c:v>87</c:v>
                </c:pt>
                <c:pt idx="12">
                  <c:v>63</c:v>
                </c:pt>
                <c:pt idx="13">
                  <c:v>52</c:v>
                </c:pt>
                <c:pt idx="14">
                  <c:v>48</c:v>
                </c:pt>
                <c:pt idx="15">
                  <c:v>45</c:v>
                </c:pt>
                <c:pt idx="16">
                  <c:v>44</c:v>
                </c:pt>
                <c:pt idx="17">
                  <c:v>41</c:v>
                </c:pt>
                <c:pt idx="18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F8-496A-A0A8-7D9FEFA869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19519680"/>
        <c:axId val="648117296"/>
      </c:barChart>
      <c:catAx>
        <c:axId val="719519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117296"/>
        <c:crosses val="autoZero"/>
        <c:auto val="1"/>
        <c:lblAlgn val="ctr"/>
        <c:lblOffset val="100"/>
        <c:noMultiLvlLbl val="0"/>
      </c:catAx>
      <c:valAx>
        <c:axId val="648117296"/>
        <c:scaling>
          <c:orientation val="minMax"/>
          <c:max val="36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519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Average of total</a:t>
            </a:r>
            <a:r>
              <a:rPr lang="en-US" sz="1600" b="1" baseline="0" dirty="0"/>
              <a:t> revenue</a:t>
            </a: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926831106371074E-17"/>
                  <c:y val="-3.362896678207655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3C-441F-AB5B-5231C2AF6D61}"/>
                </c:ext>
              </c:extLst>
            </c:dLbl>
            <c:dLbl>
              <c:idx val="2"/>
              <c:layout>
                <c:manualLayout>
                  <c:x val="1.3112348800867724E-2"/>
                  <c:y val="-1.034737439448509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3C-441F-AB5B-5231C2AF6D61}"/>
                </c:ext>
              </c:extLst>
            </c:dLbl>
            <c:dLbl>
              <c:idx val="4"/>
              <c:layout>
                <c:manualLayout>
                  <c:x val="1.1920317091697931E-3"/>
                  <c:y val="-2.845527958483403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3C-441F-AB5B-5231C2AF6D61}"/>
                </c:ext>
              </c:extLst>
            </c:dLbl>
            <c:dLbl>
              <c:idx val="11"/>
              <c:layout>
                <c:manualLayout>
                  <c:x val="-8.7414648850968588E-17"/>
                  <c:y val="-2.328159238759150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3C-441F-AB5B-5231C2AF6D61}"/>
                </c:ext>
              </c:extLst>
            </c:dLbl>
            <c:dLbl>
              <c:idx val="16"/>
              <c:layout>
                <c:manualLayout>
                  <c:x val="0"/>
                  <c:y val="-2.069474878897018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3C-441F-AB5B-5231C2AF6D61}"/>
                </c:ext>
              </c:extLst>
            </c:dLbl>
            <c:dLbl>
              <c:idx val="18"/>
              <c:layout>
                <c:manualLayout>
                  <c:x val="0"/>
                  <c:y val="-2.586843598621278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3C-441F-AB5B-5231C2AF6D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'Main Prompt'!$D$2:$D$21</c:f>
              <c:strCache>
                <c:ptCount val="20"/>
                <c:pt idx="0">
                  <c:v>Capitol Hill, Lincoln Park</c:v>
                </c:pt>
                <c:pt idx="1">
                  <c:v>Dupont Circle, Connecticut Avenue/K Street</c:v>
                </c:pt>
                <c:pt idx="2">
                  <c:v>Downtown, Chinatown, Penn Quarters, Mount Vernon Square, North Capitol Street</c:v>
                </c:pt>
                <c:pt idx="3">
                  <c:v>Edgewood, Bloomingdale, Truxton Circle, Eckington</c:v>
                </c:pt>
                <c:pt idx="4">
                  <c:v>Friendship Heights, American University Park, Tenleytown</c:v>
                </c:pt>
                <c:pt idx="5">
                  <c:v>Union Station, Stanton Park, Kingman Park</c:v>
                </c:pt>
                <c:pt idx="6">
                  <c:v>Shaw, Logan Circle</c:v>
                </c:pt>
                <c:pt idx="7">
                  <c:v>Near Southeast, Navy Yard</c:v>
                </c:pt>
                <c:pt idx="8">
                  <c:v>Howard University, Le Droit Park, Cardozo/Shaw</c:v>
                </c:pt>
                <c:pt idx="9">
                  <c:v>Spring Valley, Palisades, Wesley Heights, Foxhall Crescent, Foxhall Village, Georgetown Reservoir</c:v>
                </c:pt>
                <c:pt idx="10">
                  <c:v>Georgetown, Burleith/Hillandale</c:v>
                </c:pt>
                <c:pt idx="11">
                  <c:v>Brookland, Brentwood, Langdon</c:v>
                </c:pt>
                <c:pt idx="12">
                  <c:v>Kalorama Heights, Adams Morgan, Lanier Heights</c:v>
                </c:pt>
                <c:pt idx="13">
                  <c:v>West End, Foggy Bottom, GWU</c:v>
                </c:pt>
                <c:pt idx="14">
                  <c:v>Columbia Heights, Mt. Pleasant, Pleasant Plains, Park View</c:v>
                </c:pt>
                <c:pt idx="15">
                  <c:v>River Terrace, Benning, Greenway, Dupont Park</c:v>
                </c:pt>
                <c:pt idx="16">
                  <c:v>Cleveland Park, Woodley Park, Massachusetts Avenue Heights, Woodland-Normanstone Terrace</c:v>
                </c:pt>
                <c:pt idx="17">
                  <c:v>Capitol View, Marshall Heights, Benning Heights</c:v>
                </c:pt>
                <c:pt idx="18">
                  <c:v>Brightwood Park, Crestwood, Petworth</c:v>
                </c:pt>
                <c:pt idx="19">
                  <c:v>Southwest Employment Area, Southwest/Waterfront, Fort McNair, Buzzard Point</c:v>
                </c:pt>
              </c:strCache>
            </c:strRef>
          </c:cat>
          <c:val>
            <c:numRef>
              <c:f>'Main Prompt'!$F$2:$F$21</c:f>
              <c:numCache>
                <c:formatCode>"$"#,##0.00</c:formatCode>
                <c:ptCount val="20"/>
                <c:pt idx="0">
                  <c:v>12061.573469387755</c:v>
                </c:pt>
                <c:pt idx="1">
                  <c:v>11455.991379310344</c:v>
                </c:pt>
                <c:pt idx="2">
                  <c:v>11406.377697841726</c:v>
                </c:pt>
                <c:pt idx="3">
                  <c:v>9815.7121212121219</c:v>
                </c:pt>
                <c:pt idx="4">
                  <c:v>9757.5</c:v>
                </c:pt>
                <c:pt idx="5">
                  <c:v>9646.1596638655465</c:v>
                </c:pt>
                <c:pt idx="6">
                  <c:v>8857.882716049382</c:v>
                </c:pt>
                <c:pt idx="7">
                  <c:v>8341.625</c:v>
                </c:pt>
                <c:pt idx="8">
                  <c:v>8032.4094827586205</c:v>
                </c:pt>
                <c:pt idx="9">
                  <c:v>7549.2413793103451</c:v>
                </c:pt>
                <c:pt idx="10">
                  <c:v>7508.9310344827591</c:v>
                </c:pt>
                <c:pt idx="11">
                  <c:v>7346.215909090909</c:v>
                </c:pt>
                <c:pt idx="12">
                  <c:v>7087.4108108108112</c:v>
                </c:pt>
                <c:pt idx="13">
                  <c:v>6476.378787878788</c:v>
                </c:pt>
                <c:pt idx="14">
                  <c:v>6261.4159663865548</c:v>
                </c:pt>
                <c:pt idx="15">
                  <c:v>6018</c:v>
                </c:pt>
                <c:pt idx="16">
                  <c:v>6002.3780487804879</c:v>
                </c:pt>
                <c:pt idx="17">
                  <c:v>5724.8571428571431</c:v>
                </c:pt>
                <c:pt idx="18">
                  <c:v>5623.2</c:v>
                </c:pt>
                <c:pt idx="19">
                  <c:v>5540.1190476190477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3C-441F-AB5B-5231C2AF6D6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14962496"/>
        <c:axId val="746858976"/>
      </c:barChart>
      <c:catAx>
        <c:axId val="61496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858976"/>
        <c:crosses val="autoZero"/>
        <c:auto val="1"/>
        <c:lblAlgn val="ctr"/>
        <c:lblOffset val="100"/>
        <c:noMultiLvlLbl val="0"/>
      </c:catAx>
      <c:valAx>
        <c:axId val="74685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962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3FBF4-31E7-431E-8C62-B9C38C5F202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B8E33-3032-4A01-96AC-8D2E6CED2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1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20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48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22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6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35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5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45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13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51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3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B8E33-3032-4A01-96AC-8D2E6CED2D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25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3F94-8591-4A53-84B8-10129B3ED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F25F7-0E04-469A-81B3-EBE3660E2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76293-17CB-4459-9155-C4DB7E63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43242-0E00-442E-A8B7-EE56B0FD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2B48A-2DA2-45D8-ADA8-1591477A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7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C957-484B-44D2-BA34-F79F5D326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A1BBA-5E32-4D46-ACD0-F2816FD8E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336B6-9B1D-4FD6-847E-D2A74E94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9ACE8-ACD7-4E8F-B351-F14EB05F5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71805-E536-46B3-885F-713C704C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D00C30-B3EA-41C1-9ED6-2C11E4FA5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30713-6A9B-4F30-A66E-BCA67C9B0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3923B-2CF2-4749-85AD-DA8232B72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93279-FE1D-4D4C-8B33-EA5AAC812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1ABD3-5094-425C-AE5A-063BA080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31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6CE5-223D-441F-A5E9-578FA61A9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EF21F-6C75-4279-BB82-6B3F5780E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F29D1-C865-4E27-97A8-5A35BBE7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0A72A-B302-448D-9DCE-9DA49891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CBD7B-A574-4847-A7D1-3039E4D2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9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71F3-C95A-474D-9BD7-36F9EA2F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DD46-54C5-4661-9314-8F905EFEE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1EB38-6AB7-4B43-B24C-F84AE04A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62567-3792-41C8-B894-2B82D87A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D3F92-5C60-47AB-B617-09190DC5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9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C12C-9B6C-470C-918A-F3F8CD20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9C001-1E90-4D0B-A642-B1E35D698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A5F8C-2733-47B7-B292-ADA8BE22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D03D9-CEC1-49EB-935E-C5A33D4A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3AF32-A4E5-4170-9392-C0AE7B11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89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5950-8075-4F9B-B1E4-35B58827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D7C24-C1B7-4295-9034-B4D457093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659B8-0725-4899-B0F5-B26D9294A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37AE3-16B6-4651-8CF1-7543031C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FBDD6-E3A2-40C6-A1C0-48A652BBF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79CCF-4A66-4892-9CAC-C6CF9737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70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A2D5-8DFB-41A5-AD69-4E34D64F7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DA560-73F4-4064-A2AA-A02F23BF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81297-93A2-4711-AA4E-C90A5DB26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9336B-AA38-45D2-8340-4A17D7A07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4096DE-B1F6-4C07-8987-979361AB1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A6248-6F66-4FF0-8421-27C704AA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7302E-DEEC-4C11-A0E7-793C28E3D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6F2E0F-59C7-4935-ADA2-BC6D5926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01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166-2DE8-4F44-A945-57F64DE9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B6811-FC2D-4AAF-A3EF-79F57ED8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3C695-66CC-48EE-9036-DCE98B00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7F45C-CA22-4E96-B96B-05FBD076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0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5F88A1-0B6F-4ED4-95AC-FDECAB80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AE53A-A6BC-4E64-B2D5-FCEDC9C1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BD98E-52A4-4730-9023-5DF0EA83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59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513D-9F68-4047-A8AD-1018D32D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BAAB5-5FD9-4AB9-BE6E-4A32AD6A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275CC-A3A3-41FB-90FD-AA2EAAC1A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E8263-0213-42DC-9697-DAE9CDC4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3BFBB-725B-491D-A74C-BA2B3992F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B6AA9-9B3D-48B6-967A-83BF6170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7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0043-D4CE-4EF1-9CE5-B86D11C7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FDDF-6EFE-4B4D-93D7-A7997BB14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C8E7C-1D52-4535-924E-EE40E859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E9838-5B28-4C4C-A029-DE6D7989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23851-7D35-4267-8F50-CB00ACA4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61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1C50-47D2-4A9D-AC72-7A99A7CC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7CD2E-DD35-4275-B4D6-F74B8C5DD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8DF1A-2491-4887-BFF9-F0B205D5A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B6235-55AC-4A3A-BE9C-85B0C453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337C8-384E-4DAB-BFFB-3475193D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018D3-9ABF-46C3-B9A6-1E280CA0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17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987BC-D050-4A63-B97E-FBFE13B8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7A0DD-F30F-45D6-8962-41A89B7C2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977F0-8EE7-4D40-BCE6-B053149A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5120-AE9F-4D09-962C-87BE9480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B25C8-4819-44AD-B5A5-38BDDEF9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06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A6157-BE1E-4152-82CD-C446D2696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0D9F3-50ED-4E86-9F7D-F8935C15C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28593-C0BA-4AED-A4B0-0ED848E24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8B6B-B40A-4C7B-B930-522CE223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C5CED-3BA3-4ECA-987E-8461F48A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1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4AEEB-E889-400D-8DDE-7363814F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018C-6B62-4B1B-A624-3D4715CA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1590D-FE4F-44E1-A13A-E60BDEE9E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1D5C-0636-47A0-A7BE-C5D298B8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8729-2E06-4CD3-A510-67E14A4E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0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2786-3788-4352-BBE6-A985CB73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6525-50E9-4AE4-8BEC-11B05B7FC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EF4EC-32DB-436A-A171-DC029E69A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D9D03-8196-429B-AB7A-FD4D7031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8912D-EDBD-4611-B994-955C20B4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F447F-04FE-4F77-A6C0-BBBB75FE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9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1301-4EBC-4086-B040-BA99DCBE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DD27B-F6B9-4D71-BAD4-994F087A5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0EC32-8977-4900-B500-87F487628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85218-D7EB-48BD-8319-764364395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9950D9-A584-40E0-868E-424F968ED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DD3A5-532B-45C4-B1CC-E751CCC74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AE92C-FA91-4D36-8034-DF176BEA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A6961-45F2-4CDC-9A5B-035F9B35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7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C333-A4E7-4A21-99AB-65FB228A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42BE3-3530-455E-A2C5-02F67FA1A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C3CFD-BB2E-4A6E-A3B2-9E951FB4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0123D-1509-4849-BEB2-2B5BBF47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09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4EB272-AD13-4235-8B64-CD49B65C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4BB36-4A2C-4B88-84FB-C6447C2F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38D99-7FA4-4232-8105-F2B51D25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6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97A1C-51E4-48CF-B0E8-1A346A53A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8904D-0425-4719-931D-00430417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85E4F-0632-457B-912C-B4B772F60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09FC9-FB96-4A79-9C9B-CADE2FA8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D7D38-C160-4FE5-8AF2-9BE457FE4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651E8-E438-4C3E-AD4A-58274ADA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CF98-101A-4F66-9BC4-1E24DA3D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D08C0A-7A1C-48C5-8F68-4DE25C427F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EF427-8583-4EA0-818F-19B400194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ECEB1-CA22-42ED-9352-DB6ECBD0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982DB-EC10-40E3-A2C5-F074DEEF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A63ED-12AB-446C-9C55-DC888094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94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6857B-FB75-478A-AE06-C213CC0A5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4C236-126C-4333-AC8A-E54FE3E4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00674-621F-49BF-A125-27705B1C5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292C-D0AB-4D99-983C-EE8DD2C93C1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D441D-F6A3-4D02-8F92-523EF8214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4253E-0A7A-408B-8C2A-4B4772981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F1390-7E4D-4AA1-A16D-147C40CBC97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50E792-1647-4596-9535-D00E07DB8883}"/>
              </a:ext>
            </a:extLst>
          </p:cNvPr>
          <p:cNvCxnSpPr/>
          <p:nvPr userDrawn="1"/>
        </p:nvCxnSpPr>
        <p:spPr>
          <a:xfrm>
            <a:off x="1209167" y="487680"/>
            <a:ext cx="10476411" cy="0"/>
          </a:xfrm>
          <a:prstGeom prst="line">
            <a:avLst/>
          </a:prstGeom>
          <a:ln>
            <a:solidFill>
              <a:srgbClr val="015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1918EEC-CD48-4474-AE9A-3E4AAEF93697}"/>
              </a:ext>
            </a:extLst>
          </p:cNvPr>
          <p:cNvGrpSpPr/>
          <p:nvPr userDrawn="1"/>
        </p:nvGrpSpPr>
        <p:grpSpPr>
          <a:xfrm>
            <a:off x="-14513" y="703578"/>
            <a:ext cx="130627" cy="5225142"/>
            <a:chOff x="0" y="653142"/>
            <a:chExt cx="130627" cy="5225142"/>
          </a:xfrm>
          <a:solidFill>
            <a:srgbClr val="015850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24B591-5976-4969-A2BB-00A11B11BCCD}"/>
                </a:ext>
              </a:extLst>
            </p:cNvPr>
            <p:cNvSpPr/>
            <p:nvPr userDrawn="1"/>
          </p:nvSpPr>
          <p:spPr>
            <a:xfrm>
              <a:off x="0" y="653142"/>
              <a:ext cx="130627" cy="146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DFA05B-6F95-471D-9CA3-898FB3C75ABF}"/>
                </a:ext>
              </a:extLst>
            </p:cNvPr>
            <p:cNvSpPr/>
            <p:nvPr userDrawn="1"/>
          </p:nvSpPr>
          <p:spPr>
            <a:xfrm>
              <a:off x="0" y="1163681"/>
              <a:ext cx="130627" cy="4714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4451E6-9FFE-44A5-A653-3E5E4D0BBE69}"/>
              </a:ext>
            </a:extLst>
          </p:cNvPr>
          <p:cNvGrpSpPr/>
          <p:nvPr userDrawn="1"/>
        </p:nvGrpSpPr>
        <p:grpSpPr>
          <a:xfrm>
            <a:off x="10900157" y="50800"/>
            <a:ext cx="747321" cy="399159"/>
            <a:chOff x="3582473" y="2331720"/>
            <a:chExt cx="4250445" cy="2270247"/>
          </a:xfrm>
        </p:grpSpPr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6714C8C4-268E-438E-BB28-E0828F0BE2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643"/>
            <a:stretch/>
          </p:blipFill>
          <p:spPr>
            <a:xfrm>
              <a:off x="3582473" y="2628310"/>
              <a:ext cx="1896874" cy="18288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63427BA-FEA4-41B9-B7AC-3F6A0AD95C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0694"/>
            <a:stretch/>
          </p:blipFill>
          <p:spPr>
            <a:xfrm>
              <a:off x="6161112" y="2331720"/>
              <a:ext cx="1671806" cy="219456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BF7E9FD-A01A-4E05-94E8-3FC80C4CDD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20232" y="2469597"/>
              <a:ext cx="0" cy="2132370"/>
            </a:xfrm>
            <a:prstGeom prst="line">
              <a:avLst/>
            </a:prstGeom>
            <a:ln>
              <a:solidFill>
                <a:srgbClr val="015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2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DFB7B1-B313-4A1C-B504-525B6380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CE3D1-0030-40D5-8E9C-A9D480B34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B8ABD-8BEE-4FAB-ACDE-CA1262FA0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54F1-D7FC-48D4-B0DA-BA74872833D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868CE-2D73-4922-91D7-D08168D1E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93E21-D057-48B5-8A32-EC4B32611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10135-D5A8-4DE6-861A-59106857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1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jp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76937A-626D-49B9-ABCC-5E67075D3A96}"/>
              </a:ext>
            </a:extLst>
          </p:cNvPr>
          <p:cNvGrpSpPr/>
          <p:nvPr/>
        </p:nvGrpSpPr>
        <p:grpSpPr>
          <a:xfrm>
            <a:off x="-112626" y="4324350"/>
            <a:ext cx="12222508" cy="2533650"/>
            <a:chOff x="1286067" y="6360345"/>
            <a:chExt cx="9877233" cy="204748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9E0034-E3CB-4422-9A7F-D8EA501998FF}"/>
                </a:ext>
              </a:extLst>
            </p:cNvPr>
            <p:cNvSpPr/>
            <p:nvPr/>
          </p:nvSpPr>
          <p:spPr>
            <a:xfrm>
              <a:off x="1438275" y="6407584"/>
              <a:ext cx="9725025" cy="2000250"/>
            </a:xfrm>
            <a:prstGeom prst="rect">
              <a:avLst/>
            </a:prstGeom>
            <a:blipFill dpi="0" rotWithShape="1"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566" t="-96176" r="-1450" b="-16702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575F81E-B1FD-47A9-8DB2-5293152AF5EF}"/>
                </a:ext>
              </a:extLst>
            </p:cNvPr>
            <p:cNvSpPr/>
            <p:nvPr/>
          </p:nvSpPr>
          <p:spPr>
            <a:xfrm>
              <a:off x="1286067" y="6438900"/>
              <a:ext cx="1715001" cy="8728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92DF56-C667-4EE6-8353-3CCCE0B0F26F}"/>
                </a:ext>
              </a:extLst>
            </p:cNvPr>
            <p:cNvSpPr/>
            <p:nvPr/>
          </p:nvSpPr>
          <p:spPr>
            <a:xfrm>
              <a:off x="3076575" y="6515101"/>
              <a:ext cx="2634240" cy="514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7A8F61-DC32-42D3-B6D0-C3FD9B54D8F5}"/>
                </a:ext>
              </a:extLst>
            </p:cNvPr>
            <p:cNvSpPr/>
            <p:nvPr/>
          </p:nvSpPr>
          <p:spPr>
            <a:xfrm>
              <a:off x="2798373" y="7240011"/>
              <a:ext cx="405390" cy="35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20CFF8C-8E7E-4C51-8FF1-CF6A5B4BC77C}"/>
                </a:ext>
              </a:extLst>
            </p:cNvPr>
            <p:cNvSpPr/>
            <p:nvPr/>
          </p:nvSpPr>
          <p:spPr>
            <a:xfrm>
              <a:off x="3723267" y="6881453"/>
              <a:ext cx="1886958" cy="358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8EC0FF1-3691-4981-A5BB-19E97548013A}"/>
                </a:ext>
              </a:extLst>
            </p:cNvPr>
            <p:cNvSpPr/>
            <p:nvPr/>
          </p:nvSpPr>
          <p:spPr>
            <a:xfrm>
              <a:off x="6867525" y="6360345"/>
              <a:ext cx="3886200" cy="9514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B83595-3473-439E-894A-D42A39554342}"/>
                </a:ext>
              </a:extLst>
            </p:cNvPr>
            <p:cNvSpPr/>
            <p:nvPr/>
          </p:nvSpPr>
          <p:spPr>
            <a:xfrm>
              <a:off x="6664294" y="6515101"/>
              <a:ext cx="247627" cy="2917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7247B-B274-4E4D-8BB5-EA4D1B86C4D7}"/>
                </a:ext>
              </a:extLst>
            </p:cNvPr>
            <p:cNvSpPr/>
            <p:nvPr/>
          </p:nvSpPr>
          <p:spPr>
            <a:xfrm>
              <a:off x="9222083" y="7213140"/>
              <a:ext cx="247627" cy="2917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856ABC-6848-4439-A5D8-866813C44119}"/>
              </a:ext>
            </a:extLst>
          </p:cNvPr>
          <p:cNvGrpSpPr/>
          <p:nvPr/>
        </p:nvGrpSpPr>
        <p:grpSpPr>
          <a:xfrm>
            <a:off x="8077824" y="25723"/>
            <a:ext cx="4104886" cy="4850283"/>
            <a:chOff x="7540388" y="792887"/>
            <a:chExt cx="2766572" cy="326894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049C06-2D7C-4108-90CD-D34C3878D352}"/>
                </a:ext>
              </a:extLst>
            </p:cNvPr>
            <p:cNvSpPr/>
            <p:nvPr/>
          </p:nvSpPr>
          <p:spPr>
            <a:xfrm>
              <a:off x="7540388" y="799808"/>
              <a:ext cx="2766572" cy="324751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BCE2B4-4E77-4259-A77E-713D36257718}"/>
                </a:ext>
              </a:extLst>
            </p:cNvPr>
            <p:cNvSpPr/>
            <p:nvPr/>
          </p:nvSpPr>
          <p:spPr>
            <a:xfrm>
              <a:off x="7561980" y="792887"/>
              <a:ext cx="2719030" cy="3268947"/>
            </a:xfrm>
            <a:prstGeom prst="rect">
              <a:avLst/>
            </a:prstGeom>
            <a:blipFill dpi="0" rotWithShape="1">
              <a:blip r:embed="rId4">
                <a:alphaModFix amt="46000"/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97C3D-43C6-486E-9251-B65E318C52F8}"/>
              </a:ext>
            </a:extLst>
          </p:cNvPr>
          <p:cNvSpPr/>
          <p:nvPr/>
        </p:nvSpPr>
        <p:spPr>
          <a:xfrm>
            <a:off x="-14512" y="-3333054"/>
            <a:ext cx="1222672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rgbClr val="76B457"/>
              </a:gs>
              <a:gs pos="83000">
                <a:srgbClr val="76B457"/>
              </a:gs>
              <a:gs pos="100000">
                <a:srgbClr val="76B457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97802C-DAB7-4DC7-92EA-7BE77B36E8C3}"/>
              </a:ext>
            </a:extLst>
          </p:cNvPr>
          <p:cNvGrpSpPr/>
          <p:nvPr/>
        </p:nvGrpSpPr>
        <p:grpSpPr>
          <a:xfrm>
            <a:off x="-14513" y="703578"/>
            <a:ext cx="130627" cy="5225142"/>
            <a:chOff x="0" y="653142"/>
            <a:chExt cx="130627" cy="5225142"/>
          </a:xfrm>
          <a:solidFill>
            <a:srgbClr val="01585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749DCF-5974-4CB6-99CB-0207EEA26027}"/>
                </a:ext>
              </a:extLst>
            </p:cNvPr>
            <p:cNvSpPr/>
            <p:nvPr userDrawn="1"/>
          </p:nvSpPr>
          <p:spPr>
            <a:xfrm>
              <a:off x="0" y="653142"/>
              <a:ext cx="130627" cy="146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E67E94-8AD7-4B5F-A225-F26F49434168}"/>
                </a:ext>
              </a:extLst>
            </p:cNvPr>
            <p:cNvSpPr/>
            <p:nvPr userDrawn="1"/>
          </p:nvSpPr>
          <p:spPr>
            <a:xfrm>
              <a:off x="0" y="1163681"/>
              <a:ext cx="130627" cy="4714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8A6B90-0420-4C0F-B8F9-2E569127E916}"/>
              </a:ext>
            </a:extLst>
          </p:cNvPr>
          <p:cNvGrpSpPr/>
          <p:nvPr/>
        </p:nvGrpSpPr>
        <p:grpSpPr>
          <a:xfrm>
            <a:off x="270135" y="148384"/>
            <a:ext cx="2078912" cy="1110388"/>
            <a:chOff x="3582473" y="2331720"/>
            <a:chExt cx="4250445" cy="2270247"/>
          </a:xfrm>
        </p:grpSpPr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4386963F-5729-42D7-A143-CF8276FE33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643"/>
            <a:stretch/>
          </p:blipFill>
          <p:spPr>
            <a:xfrm>
              <a:off x="3582473" y="2628310"/>
              <a:ext cx="1896874" cy="18288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DF2ED4F-E4B4-43C6-8889-CDAA237A41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0694"/>
            <a:stretch/>
          </p:blipFill>
          <p:spPr>
            <a:xfrm>
              <a:off x="6161112" y="2331720"/>
              <a:ext cx="1671806" cy="219456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4A89DD-8E33-419D-BD88-35193967F3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20232" y="2469597"/>
              <a:ext cx="0" cy="2132370"/>
            </a:xfrm>
            <a:prstGeom prst="line">
              <a:avLst/>
            </a:prstGeom>
            <a:ln>
              <a:solidFill>
                <a:srgbClr val="015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41BC856-A565-419C-AD75-B87BC4E3DFF9}"/>
              </a:ext>
            </a:extLst>
          </p:cNvPr>
          <p:cNvSpPr txBox="1"/>
          <p:nvPr/>
        </p:nvSpPr>
        <p:spPr>
          <a:xfrm>
            <a:off x="2643056" y="2351941"/>
            <a:ext cx="68910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sz="4800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7EE9F5-0236-40AD-8DEA-86AE8CBDD51B}"/>
              </a:ext>
            </a:extLst>
          </p:cNvPr>
          <p:cNvSpPr txBox="1"/>
          <p:nvPr/>
        </p:nvSpPr>
        <p:spPr>
          <a:xfrm>
            <a:off x="2643057" y="3814934"/>
            <a:ext cx="689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Prepared by</a:t>
            </a:r>
          </a:p>
          <a:p>
            <a:pPr algn="ctr"/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Hamad Alharthi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2E7FF69-4C33-4A7D-854F-AFB4CB70EDE3}"/>
              </a:ext>
            </a:extLst>
          </p:cNvPr>
          <p:cNvGrpSpPr/>
          <p:nvPr/>
        </p:nvGrpSpPr>
        <p:grpSpPr>
          <a:xfrm rot="5400000">
            <a:off x="3156669" y="2289564"/>
            <a:ext cx="459438" cy="457200"/>
            <a:chOff x="1872629" y="2781304"/>
            <a:chExt cx="459438" cy="457200"/>
          </a:xfrm>
          <a:solidFill>
            <a:srgbClr val="E41A2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D70B52-BBA3-454A-9CCA-8CFD9ED1ED45}"/>
                </a:ext>
              </a:extLst>
            </p:cNvPr>
            <p:cNvSpPr/>
            <p:nvPr/>
          </p:nvSpPr>
          <p:spPr>
            <a:xfrm>
              <a:off x="1872629" y="2781304"/>
              <a:ext cx="13716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6A76AD-9501-4895-957A-C996094A7546}"/>
                </a:ext>
              </a:extLst>
            </p:cNvPr>
            <p:cNvSpPr/>
            <p:nvPr/>
          </p:nvSpPr>
          <p:spPr>
            <a:xfrm rot="5400000">
              <a:off x="2035884" y="2942320"/>
              <a:ext cx="135165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AD7773-C666-4A23-82CC-0ACC88EAA2F2}"/>
              </a:ext>
            </a:extLst>
          </p:cNvPr>
          <p:cNvGrpSpPr/>
          <p:nvPr/>
        </p:nvGrpSpPr>
        <p:grpSpPr>
          <a:xfrm rot="16200000">
            <a:off x="8626424" y="2798762"/>
            <a:ext cx="459437" cy="457200"/>
            <a:chOff x="1872630" y="2781303"/>
            <a:chExt cx="459437" cy="457200"/>
          </a:xfrm>
          <a:solidFill>
            <a:srgbClr val="E41A23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0BAB179-61CA-491F-8087-26E177C916BD}"/>
                </a:ext>
              </a:extLst>
            </p:cNvPr>
            <p:cNvSpPr/>
            <p:nvPr/>
          </p:nvSpPr>
          <p:spPr>
            <a:xfrm>
              <a:off x="1872630" y="2781303"/>
              <a:ext cx="13716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AE7DE4A-2AAE-432A-AF82-F85059BC4DBF}"/>
                </a:ext>
              </a:extLst>
            </p:cNvPr>
            <p:cNvSpPr/>
            <p:nvPr/>
          </p:nvSpPr>
          <p:spPr>
            <a:xfrm rot="5400000">
              <a:off x="2035884" y="2942320"/>
              <a:ext cx="135165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14363E2-1AD6-4E53-B681-98D1EF49D307}"/>
              </a:ext>
            </a:extLst>
          </p:cNvPr>
          <p:cNvSpPr/>
          <p:nvPr/>
        </p:nvSpPr>
        <p:spPr>
          <a:xfrm rot="10800000">
            <a:off x="-112626" y="4426430"/>
            <a:ext cx="12309315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rgbClr val="0E382A"/>
              </a:gs>
              <a:gs pos="83000">
                <a:srgbClr val="0E382A"/>
              </a:gs>
              <a:gs pos="100000">
                <a:srgbClr val="0E382A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36EEBE-5767-416F-8DF8-EAD27CCC1BEF}"/>
              </a:ext>
            </a:extLst>
          </p:cNvPr>
          <p:cNvSpPr/>
          <p:nvPr/>
        </p:nvSpPr>
        <p:spPr>
          <a:xfrm>
            <a:off x="817516" y="-1118920"/>
            <a:ext cx="10213067" cy="10395695"/>
          </a:xfrm>
          <a:prstGeom prst="rect">
            <a:avLst/>
          </a:prstGeom>
          <a:blipFill dpi="0" rotWithShape="1">
            <a:blip r:embed="rId8">
              <a:alphaModFix amt="25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4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1A1AA8-1B2D-40E6-916C-76E4644BCFF9}"/>
              </a:ext>
            </a:extLst>
          </p:cNvPr>
          <p:cNvSpPr/>
          <p:nvPr/>
        </p:nvSpPr>
        <p:spPr>
          <a:xfrm>
            <a:off x="2412987" y="584202"/>
            <a:ext cx="10559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Prompt: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n-US" dirty="0"/>
              <a:t>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invest in an Airbnb hotel in Washington, D.C.?</a:t>
            </a:r>
          </a:p>
          <a:p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If so, in which neighborhood should they invest?</a:t>
            </a:r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CF3CC8A1-65DA-4FAB-A0FF-8BA63DA1EE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018885"/>
              </p:ext>
            </p:extLst>
          </p:nvPr>
        </p:nvGraphicFramePr>
        <p:xfrm>
          <a:off x="804187" y="1355179"/>
          <a:ext cx="10100603" cy="4661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7353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1A1AA8-1B2D-40E6-916C-76E4644BCFF9}"/>
              </a:ext>
            </a:extLst>
          </p:cNvPr>
          <p:cNvSpPr/>
          <p:nvPr/>
        </p:nvSpPr>
        <p:spPr>
          <a:xfrm>
            <a:off x="2412987" y="584202"/>
            <a:ext cx="10559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Prompt: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n-US" dirty="0"/>
              <a:t>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invest in an Airbnb hotel in Washington, D.C.?</a:t>
            </a:r>
          </a:p>
          <a:p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If so, in which neighborhood should they invest?</a:t>
            </a:r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DFD1DA5D-8786-4F22-A992-430A3C8D32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911104"/>
              </p:ext>
            </p:extLst>
          </p:nvPr>
        </p:nvGraphicFramePr>
        <p:xfrm>
          <a:off x="797692" y="1073598"/>
          <a:ext cx="10654079" cy="4909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4855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1A1AA8-1B2D-40E6-916C-76E4644BCFF9}"/>
              </a:ext>
            </a:extLst>
          </p:cNvPr>
          <p:cNvSpPr/>
          <p:nvPr/>
        </p:nvSpPr>
        <p:spPr>
          <a:xfrm>
            <a:off x="2412987" y="584202"/>
            <a:ext cx="10559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Prompt: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n-US" dirty="0"/>
              <a:t>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invest in an Airbnb hotel in Washington, D.C.?</a:t>
            </a:r>
          </a:p>
          <a:p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If so, in which neighborhood should they invest?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0E4E2D4-D80F-473C-8DE1-A5AAE69F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100108"/>
              </p:ext>
            </p:extLst>
          </p:nvPr>
        </p:nvGraphicFramePr>
        <p:xfrm>
          <a:off x="1467795" y="1305892"/>
          <a:ext cx="9256409" cy="430411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837392">
                  <a:extLst>
                    <a:ext uri="{9D8B030D-6E8A-4147-A177-3AD203B41FA5}">
                      <a16:colId xmlns:a16="http://schemas.microsoft.com/office/drawing/2014/main" val="2387158123"/>
                    </a:ext>
                  </a:extLst>
                </a:gridCol>
                <a:gridCol w="1340866">
                  <a:extLst>
                    <a:ext uri="{9D8B030D-6E8A-4147-A177-3AD203B41FA5}">
                      <a16:colId xmlns:a16="http://schemas.microsoft.com/office/drawing/2014/main" val="1261699165"/>
                    </a:ext>
                  </a:extLst>
                </a:gridCol>
                <a:gridCol w="1078151">
                  <a:extLst>
                    <a:ext uri="{9D8B030D-6E8A-4147-A177-3AD203B41FA5}">
                      <a16:colId xmlns:a16="http://schemas.microsoft.com/office/drawing/2014/main" val="2559902529"/>
                    </a:ext>
                  </a:extLst>
                </a:gridCol>
              </a:tblGrid>
              <a:tr h="206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Neighborhood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>
                    <a:solidFill>
                      <a:srgbClr val="126E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AVG. review score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>
                    <a:solidFill>
                      <a:srgbClr val="126E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AVG. revenue 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>
                    <a:solidFill>
                      <a:srgbClr val="126E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88859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Capitol Hill, Lincoln Park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95.0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$12,061.57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3805535687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Dupont Circle, Connecticut Avenue/K Street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93.4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$11,455.99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2230407538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Downtown, Chinatown, Penn Quarters, Mount Vernon Square, North Capitol Street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93.2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$11,406.38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2775282572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Edgewood, Bloomingdale, Truxton Circle, Eckington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93.9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$9,815.71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1929969086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Friendship Heights, American University Park, Tenleytown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90.0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$9,757.50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1644991226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Union Station, Stanton Park, Kingman Park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94.3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$9,646.16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3680289466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Shaw, Logan Circle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94.0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$8,857.88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2844078062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Near Southeast, Navy Yard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95.3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$8,341.63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980330415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Howard University, Le Droit Park, Cardozo/Shaw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93.0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$8,032.41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1079624406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Spring Valley, Palisades, Wesley Heights, Foxhall Crescent, Foxhall Village, Georgetown Reservoir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95.9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$7,549.24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2034828995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Georgetown, Burleith/Hillandale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93.8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$7,508.93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1469514551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Brookland, Brentwood, Langdon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91.6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$7,346.22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2170596501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Kalorama Heights, Adams Morgan, Lanier Heights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93.3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$7,087.41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1860708438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West End, Foggy Bottom, GWU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93.0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$6,476.38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984184491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Columbia Heights, Mt. Pleasant, Pleasant Plains, Park View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92.8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$6,261.42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1296967242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River Terrace, Benning, Greenway, Dupont Park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88.8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$6,018.00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998763564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Cleveland Park, Woodley Park, Massachusetts Avenue Heights, Woodland-Normanstone Terrace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97.1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$6,002.38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1879630936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Capitol View, Marshall Heights, Benning Heights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96.7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$5,724.86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1375902079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Brightwood Park, Crestwood, Petworth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93.4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$5,623.20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1864788941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Southwest Employment Area, Southwest/Waterfront, Fort McNair, Buzzard Point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92.3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$5,540.12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extLst>
                  <a:ext uri="{0D108BD9-81ED-4DB2-BD59-A6C34878D82A}">
                    <a16:rowId xmlns:a16="http://schemas.microsoft.com/office/drawing/2014/main" val="127560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97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1A1AA8-1B2D-40E6-916C-76E4644BCFF9}"/>
              </a:ext>
            </a:extLst>
          </p:cNvPr>
          <p:cNvSpPr/>
          <p:nvPr/>
        </p:nvSpPr>
        <p:spPr>
          <a:xfrm>
            <a:off x="2412987" y="584202"/>
            <a:ext cx="10559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Prompt: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n-US" dirty="0"/>
              <a:t>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invest in an Airbnb hotel in Washington, D.C.?</a:t>
            </a:r>
          </a:p>
          <a:p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If so, in which neighborhood should they invest?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46D0DB9-27CE-459D-9A6C-7CA36E826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424750"/>
              </p:ext>
            </p:extLst>
          </p:nvPr>
        </p:nvGraphicFramePr>
        <p:xfrm>
          <a:off x="856460" y="1340231"/>
          <a:ext cx="10217982" cy="423837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20155">
                  <a:extLst>
                    <a:ext uri="{9D8B030D-6E8A-4147-A177-3AD203B41FA5}">
                      <a16:colId xmlns:a16="http://schemas.microsoft.com/office/drawing/2014/main" val="454444466"/>
                    </a:ext>
                  </a:extLst>
                </a:gridCol>
                <a:gridCol w="5966317">
                  <a:extLst>
                    <a:ext uri="{9D8B030D-6E8A-4147-A177-3AD203B41FA5}">
                      <a16:colId xmlns:a16="http://schemas.microsoft.com/office/drawing/2014/main" val="238715812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1699165"/>
                    </a:ext>
                  </a:extLst>
                </a:gridCol>
                <a:gridCol w="1538515">
                  <a:extLst>
                    <a:ext uri="{9D8B030D-6E8A-4147-A177-3AD203B41FA5}">
                      <a16:colId xmlns:a16="http://schemas.microsoft.com/office/drawing/2014/main" val="2559902529"/>
                    </a:ext>
                  </a:extLst>
                </a:gridCol>
                <a:gridCol w="1173795">
                  <a:extLst>
                    <a:ext uri="{9D8B030D-6E8A-4147-A177-3AD203B41FA5}">
                      <a16:colId xmlns:a16="http://schemas.microsoft.com/office/drawing/2014/main" val="42379649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</a:p>
                  </a:txBody>
                  <a:tcPr marL="10239" marR="10239" marT="10239" marB="0" anchor="ctr">
                    <a:solidFill>
                      <a:srgbClr val="126E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Neighborhood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ctr">
                    <a:solidFill>
                      <a:srgbClr val="126E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AVG. review score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Weigh (0.4)</a:t>
                      </a:r>
                    </a:p>
                  </a:txBody>
                  <a:tcPr marL="10239" marR="10239" marT="10239" marB="0" anchor="ctr">
                    <a:solidFill>
                      <a:srgbClr val="126E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AVG. revenue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Weigh (0.6)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ctr">
                    <a:solidFill>
                      <a:srgbClr val="126E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 marL="9525" marR="9525" marT="9525" marB="0" anchor="ctr">
                    <a:solidFill>
                      <a:srgbClr val="126E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88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Capitol Hill, Lincoln Park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553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Dupont Circle, Connecticut Avenue/K Street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0407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Downtown, Chinatown, Penn Quarters, Mount Vernon Square, North Capitol Street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28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Edgewood, Bloomingdale, Truxton Circle, Eckington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9969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Friendship Heights, American University Park, </a:t>
                      </a:r>
                      <a:r>
                        <a:rPr lang="en-US" sz="1200" u="none" strike="noStrike" dirty="0" err="1">
                          <a:effectLst/>
                        </a:rPr>
                        <a:t>Tenleytown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4991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Union Station, Stanton Park, Kingman Park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028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Shaw, Logan Circle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4078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Near Southeast, Navy Yard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0330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Howard University, Le Droit Park, Cardozo/Shaw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9624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Spring Valley, Palisades, Wesley Heights, Foxhall Crescent, Foxhall Village, Georgetown Reservoir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4828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Georgetown, Burleith/Hillandale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95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Brookland, Brentwood, Langdon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0596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Kalorama Heights, Adams Morgan, Lanier Heights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0708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West End, Foggy Bottom, GWU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418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Columbia Heights, Mt. Pleasant, Pleasant Plains, Park View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6967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River Terrace, Benning, Greenway, Dupont Park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876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Cleveland Park, Woodley Park, Massachusetts Avenue Heights, Woodland-Normanstone Terrace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9630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Capitol View, Marshall Heights, Benning Heights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5902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Brightwood Park, Crestwood, Petworth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4788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0239" marR="10239" marT="102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Southwest Employment Area, Southwest/Waterfront, Fort McNair, Buzzard Point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39" marR="10239" marT="1023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560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09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F1A1AA8-1B2D-40E6-916C-76E4644BCFF9}"/>
              </a:ext>
            </a:extLst>
          </p:cNvPr>
          <p:cNvSpPr/>
          <p:nvPr/>
        </p:nvSpPr>
        <p:spPr>
          <a:xfrm>
            <a:off x="1191528" y="745736"/>
            <a:ext cx="6036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endParaRPr lang="en-US" dirty="0">
              <a:solidFill>
                <a:srgbClr val="0E38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E74156D-B972-4C40-B2DC-33AD691EDAC7}"/>
              </a:ext>
            </a:extLst>
          </p:cNvPr>
          <p:cNvGrpSpPr/>
          <p:nvPr/>
        </p:nvGrpSpPr>
        <p:grpSpPr>
          <a:xfrm>
            <a:off x="8076686" y="703578"/>
            <a:ext cx="4104886" cy="4850283"/>
            <a:chOff x="7540388" y="792887"/>
            <a:chExt cx="2766572" cy="326894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9FC4354-EB2A-40A6-A4D8-9C69B6D0D867}"/>
                </a:ext>
              </a:extLst>
            </p:cNvPr>
            <p:cNvSpPr/>
            <p:nvPr/>
          </p:nvSpPr>
          <p:spPr>
            <a:xfrm>
              <a:off x="7540388" y="799808"/>
              <a:ext cx="2766572" cy="324751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7511B8-8A02-405A-BB3F-B99DF3FF1E5F}"/>
                </a:ext>
              </a:extLst>
            </p:cNvPr>
            <p:cNvSpPr/>
            <p:nvPr/>
          </p:nvSpPr>
          <p:spPr>
            <a:xfrm>
              <a:off x="7561980" y="792887"/>
              <a:ext cx="2719030" cy="3268947"/>
            </a:xfrm>
            <a:prstGeom prst="rect">
              <a:avLst/>
            </a:prstGeom>
            <a:blipFill dpi="0" rotWithShape="1">
              <a:blip r:embed="rId4">
                <a:alphaModFix amt="46000"/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93E6DC-2A9A-4FCB-8F35-AFA2656C05A2}"/>
              </a:ext>
            </a:extLst>
          </p:cNvPr>
          <p:cNvGrpSpPr/>
          <p:nvPr/>
        </p:nvGrpSpPr>
        <p:grpSpPr>
          <a:xfrm>
            <a:off x="-14513" y="703578"/>
            <a:ext cx="130627" cy="5225142"/>
            <a:chOff x="0" y="653142"/>
            <a:chExt cx="130627" cy="5225142"/>
          </a:xfrm>
          <a:solidFill>
            <a:srgbClr val="015850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37E227-6A13-4929-8B06-66B7ABF04837}"/>
                </a:ext>
              </a:extLst>
            </p:cNvPr>
            <p:cNvSpPr/>
            <p:nvPr userDrawn="1"/>
          </p:nvSpPr>
          <p:spPr>
            <a:xfrm>
              <a:off x="0" y="653142"/>
              <a:ext cx="130627" cy="146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F2B3547-E960-4C61-82C4-7703F877BE29}"/>
                </a:ext>
              </a:extLst>
            </p:cNvPr>
            <p:cNvSpPr/>
            <p:nvPr userDrawn="1"/>
          </p:nvSpPr>
          <p:spPr>
            <a:xfrm>
              <a:off x="0" y="1163681"/>
              <a:ext cx="130627" cy="4714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131020-F21B-42DE-BA2E-43E3FDEA54AE}"/>
              </a:ext>
            </a:extLst>
          </p:cNvPr>
          <p:cNvGrpSpPr/>
          <p:nvPr/>
        </p:nvGrpSpPr>
        <p:grpSpPr>
          <a:xfrm>
            <a:off x="236896" y="2094949"/>
            <a:ext cx="7315161" cy="2548477"/>
            <a:chOff x="236896" y="2094949"/>
            <a:chExt cx="7315161" cy="254847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09B00-71C4-4745-B818-81F6DC50166F}"/>
                </a:ext>
              </a:extLst>
            </p:cNvPr>
            <p:cNvGrpSpPr/>
            <p:nvPr/>
          </p:nvGrpSpPr>
          <p:grpSpPr>
            <a:xfrm>
              <a:off x="236896" y="2094949"/>
              <a:ext cx="5830531" cy="467031"/>
              <a:chOff x="299175" y="1917936"/>
              <a:chExt cx="5830531" cy="467031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F5BEB6F-B714-4302-85D0-E8726C13BBB7}"/>
                  </a:ext>
                </a:extLst>
              </p:cNvPr>
              <p:cNvSpPr/>
              <p:nvPr/>
            </p:nvSpPr>
            <p:spPr>
              <a:xfrm>
                <a:off x="299175" y="1917936"/>
                <a:ext cx="21814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b="1" dirty="0">
                    <a:solidFill>
                      <a:srgbClr val="0E382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Neighborhood:</a:t>
                </a:r>
                <a:endParaRPr lang="en-US" sz="1200" dirty="0">
                  <a:solidFill>
                    <a:srgbClr val="0E382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5F29E6F-8149-4A48-8361-7D9C01B9E5B0}"/>
                  </a:ext>
                </a:extLst>
              </p:cNvPr>
              <p:cNvGrpSpPr/>
              <p:nvPr/>
            </p:nvGrpSpPr>
            <p:grpSpPr>
              <a:xfrm>
                <a:off x="2859511" y="1937786"/>
                <a:ext cx="3270195" cy="447181"/>
                <a:chOff x="2795325" y="1828918"/>
                <a:chExt cx="3270195" cy="447181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4FF87CD-1E5C-462E-9775-E0F0F3CE944D}"/>
                    </a:ext>
                  </a:extLst>
                </p:cNvPr>
                <p:cNvSpPr/>
                <p:nvPr/>
              </p:nvSpPr>
              <p:spPr>
                <a:xfrm>
                  <a:off x="2818556" y="1850879"/>
                  <a:ext cx="3244565" cy="3785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>
                      <a:solidFill>
                        <a:srgbClr val="0E382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Capitol Hill, Lincoln Park (6)</a:t>
                  </a:r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7F4216A0-9E4A-434B-A216-B41207FF9EED}"/>
                    </a:ext>
                  </a:extLst>
                </p:cNvPr>
                <p:cNvGrpSpPr/>
                <p:nvPr/>
              </p:nvGrpSpPr>
              <p:grpSpPr>
                <a:xfrm rot="5400000">
                  <a:off x="2787417" y="1836826"/>
                  <a:ext cx="201095" cy="185279"/>
                  <a:chOff x="2130973" y="3009499"/>
                  <a:chExt cx="201095" cy="185279"/>
                </a:xfrm>
                <a:solidFill>
                  <a:srgbClr val="E41A23"/>
                </a:solidFill>
              </p:grpSpPr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0F48DF13-9568-4AD7-B562-2134749C28C8}"/>
                      </a:ext>
                    </a:extLst>
                  </p:cNvPr>
                  <p:cNvSpPr/>
                  <p:nvPr/>
                </p:nvSpPr>
                <p:spPr>
                  <a:xfrm>
                    <a:off x="2130973" y="3009499"/>
                    <a:ext cx="91440" cy="18288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D02AD83D-4A9E-4F18-A8A5-685093ADF9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194908" y="3057618"/>
                    <a:ext cx="91440" cy="18288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C3ED46B0-0CF9-4B86-9155-34667D9FB3A8}"/>
                    </a:ext>
                  </a:extLst>
                </p:cNvPr>
                <p:cNvGrpSpPr/>
                <p:nvPr/>
              </p:nvGrpSpPr>
              <p:grpSpPr>
                <a:xfrm rot="10800000">
                  <a:off x="5880241" y="2075004"/>
                  <a:ext cx="185279" cy="201095"/>
                  <a:chOff x="4836896" y="3227124"/>
                  <a:chExt cx="185279" cy="201095"/>
                </a:xfrm>
              </p:grpSpPr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D4D81934-3A3E-4807-87A3-AAB4469EB4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85015" y="3181404"/>
                    <a:ext cx="91440" cy="182880"/>
                  </a:xfrm>
                  <a:prstGeom prst="rect">
                    <a:avLst/>
                  </a:prstGeom>
                  <a:solidFill>
                    <a:srgbClr val="E41A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F60BA950-F0D3-41BD-BA7D-9D9A76C73A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836896" y="3245339"/>
                    <a:ext cx="91440" cy="182880"/>
                  </a:xfrm>
                  <a:prstGeom prst="rect">
                    <a:avLst/>
                  </a:prstGeom>
                  <a:solidFill>
                    <a:srgbClr val="E41A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2F253B-A196-4E1F-ADB3-41284A1623C9}"/>
                </a:ext>
              </a:extLst>
            </p:cNvPr>
            <p:cNvGrpSpPr/>
            <p:nvPr/>
          </p:nvGrpSpPr>
          <p:grpSpPr>
            <a:xfrm>
              <a:off x="255066" y="2738980"/>
              <a:ext cx="4915300" cy="402144"/>
              <a:chOff x="299175" y="2512799"/>
              <a:chExt cx="4915300" cy="402144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C87C66A-2EA3-46A8-863C-5CC7DAC63319}"/>
                  </a:ext>
                </a:extLst>
              </p:cNvPr>
              <p:cNvSpPr/>
              <p:nvPr/>
            </p:nvSpPr>
            <p:spPr>
              <a:xfrm>
                <a:off x="299175" y="2512799"/>
                <a:ext cx="21814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b="1" dirty="0">
                    <a:solidFill>
                      <a:srgbClr val="0E382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AVG. revenue:</a:t>
                </a:r>
                <a:endParaRPr lang="en-US" sz="1200" dirty="0">
                  <a:solidFill>
                    <a:srgbClr val="0E382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C3A436-3D88-4F00-8212-F9C7733C8F8D}"/>
                  </a:ext>
                </a:extLst>
              </p:cNvPr>
              <p:cNvSpPr/>
              <p:nvPr/>
            </p:nvSpPr>
            <p:spPr>
              <a:xfrm>
                <a:off x="3917953" y="2545611"/>
                <a:ext cx="12965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"/>
                <a:r>
                  <a:rPr lang="en-US" b="1" dirty="0"/>
                  <a:t>$12,061.57</a:t>
                </a:r>
                <a:endParaRPr lang="en-US" b="1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098F36C-230F-40E9-83DC-2AE22E53E3F2}"/>
                  </a:ext>
                </a:extLst>
              </p:cNvPr>
              <p:cNvGrpSpPr/>
              <p:nvPr/>
            </p:nvGrpSpPr>
            <p:grpSpPr>
              <a:xfrm>
                <a:off x="3954142" y="2545611"/>
                <a:ext cx="126240" cy="132177"/>
                <a:chOff x="3204662" y="2844667"/>
                <a:chExt cx="126240" cy="132177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90D2C08D-3075-414A-8BCC-A753C12EE15D}"/>
                    </a:ext>
                  </a:extLst>
                </p:cNvPr>
                <p:cNvSpPr/>
                <p:nvPr/>
              </p:nvSpPr>
              <p:spPr>
                <a:xfrm rot="5400000">
                  <a:off x="3242066" y="2811817"/>
                  <a:ext cx="54174" cy="123499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D970C05-97D3-4A07-A96F-C6F6C7DDD000}"/>
                    </a:ext>
                  </a:extLst>
                </p:cNvPr>
                <p:cNvSpPr/>
                <p:nvPr/>
              </p:nvSpPr>
              <p:spPr>
                <a:xfrm rot="10800000">
                  <a:off x="3204662" y="2844667"/>
                  <a:ext cx="50617" cy="132177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8A7D9A1-8871-427D-9CE5-5EB532ECEBD9}"/>
                  </a:ext>
                </a:extLst>
              </p:cNvPr>
              <p:cNvGrpSpPr/>
              <p:nvPr/>
            </p:nvGrpSpPr>
            <p:grpSpPr>
              <a:xfrm rot="10800000">
                <a:off x="5041520" y="2750409"/>
                <a:ext cx="126240" cy="132177"/>
                <a:chOff x="3204662" y="2844667"/>
                <a:chExt cx="126240" cy="132177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D8EF7E5-76B2-4104-8B79-7A968D1A0AB6}"/>
                    </a:ext>
                  </a:extLst>
                </p:cNvPr>
                <p:cNvSpPr/>
                <p:nvPr/>
              </p:nvSpPr>
              <p:spPr>
                <a:xfrm rot="5400000">
                  <a:off x="3242066" y="2811817"/>
                  <a:ext cx="54174" cy="123499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A92B9DD-2EA9-449A-8EF7-B61E41A91CCB}"/>
                    </a:ext>
                  </a:extLst>
                </p:cNvPr>
                <p:cNvSpPr/>
                <p:nvPr/>
              </p:nvSpPr>
              <p:spPr>
                <a:xfrm rot="10800000">
                  <a:off x="3204662" y="2844667"/>
                  <a:ext cx="50617" cy="132177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FD1619-B26D-4BEC-BC32-676EA27A5AA9}"/>
                </a:ext>
              </a:extLst>
            </p:cNvPr>
            <p:cNvGrpSpPr/>
            <p:nvPr/>
          </p:nvGrpSpPr>
          <p:grpSpPr>
            <a:xfrm>
              <a:off x="255066" y="3413797"/>
              <a:ext cx="4937705" cy="372383"/>
              <a:chOff x="284362" y="3107662"/>
              <a:chExt cx="4937705" cy="372383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E468CA6-D9FC-48FF-8C82-3A4ED95786A3}"/>
                  </a:ext>
                </a:extLst>
              </p:cNvPr>
              <p:cNvSpPr/>
              <p:nvPr/>
            </p:nvSpPr>
            <p:spPr>
              <a:xfrm>
                <a:off x="284362" y="3107662"/>
                <a:ext cx="24753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b="1" dirty="0">
                    <a:solidFill>
                      <a:srgbClr val="0E382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AVG. review rate:</a:t>
                </a:r>
                <a:endParaRPr lang="en-US" sz="1200" dirty="0">
                  <a:solidFill>
                    <a:srgbClr val="0E382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0706617-6023-4D69-890E-D362C6D4A649}"/>
                  </a:ext>
                </a:extLst>
              </p:cNvPr>
              <p:cNvSpPr/>
              <p:nvPr/>
            </p:nvSpPr>
            <p:spPr>
              <a:xfrm>
                <a:off x="3834445" y="3110713"/>
                <a:ext cx="13876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"/>
                <a:r>
                  <a:rPr lang="en-US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95.0</a:t>
                </a:r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EA55456-162C-4027-84E1-19647A566748}"/>
                  </a:ext>
                </a:extLst>
              </p:cNvPr>
              <p:cNvGrpSpPr/>
              <p:nvPr/>
            </p:nvGrpSpPr>
            <p:grpSpPr>
              <a:xfrm>
                <a:off x="4234558" y="3137019"/>
                <a:ext cx="126240" cy="132177"/>
                <a:chOff x="3204662" y="2844667"/>
                <a:chExt cx="126240" cy="132177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D10C2BC-B7F1-43E6-855B-742B8855BDDB}"/>
                    </a:ext>
                  </a:extLst>
                </p:cNvPr>
                <p:cNvSpPr/>
                <p:nvPr/>
              </p:nvSpPr>
              <p:spPr>
                <a:xfrm rot="5400000">
                  <a:off x="3242066" y="2811817"/>
                  <a:ext cx="54174" cy="123499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C847EF4C-5183-4A7B-BCE1-FC01E15F5288}"/>
                    </a:ext>
                  </a:extLst>
                </p:cNvPr>
                <p:cNvSpPr/>
                <p:nvPr/>
              </p:nvSpPr>
              <p:spPr>
                <a:xfrm rot="10800000">
                  <a:off x="3204662" y="2844667"/>
                  <a:ext cx="50617" cy="132177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A1C0A25-342C-44D2-82C4-CE793FB0F7CB}"/>
                  </a:ext>
                </a:extLst>
              </p:cNvPr>
              <p:cNvGrpSpPr/>
              <p:nvPr/>
            </p:nvGrpSpPr>
            <p:grpSpPr>
              <a:xfrm rot="10800000">
                <a:off x="4691176" y="3313067"/>
                <a:ext cx="126240" cy="132177"/>
                <a:chOff x="3220216" y="2822185"/>
                <a:chExt cx="126240" cy="132177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E417D5A4-6427-49FF-8922-AF9EF8AE4E42}"/>
                    </a:ext>
                  </a:extLst>
                </p:cNvPr>
                <p:cNvSpPr/>
                <p:nvPr/>
              </p:nvSpPr>
              <p:spPr>
                <a:xfrm rot="5400000">
                  <a:off x="3257620" y="2789335"/>
                  <a:ext cx="54174" cy="123499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CA80DC7-D7AD-45DC-BFB2-E5853CB99CC3}"/>
                    </a:ext>
                  </a:extLst>
                </p:cNvPr>
                <p:cNvSpPr/>
                <p:nvPr/>
              </p:nvSpPr>
              <p:spPr>
                <a:xfrm rot="10800000">
                  <a:off x="3220216" y="2822185"/>
                  <a:ext cx="50617" cy="132177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1B15DB6-08FD-4978-B4D3-5D101CF5973E}"/>
                </a:ext>
              </a:extLst>
            </p:cNvPr>
            <p:cNvGrpSpPr/>
            <p:nvPr/>
          </p:nvGrpSpPr>
          <p:grpSpPr>
            <a:xfrm>
              <a:off x="255066" y="4042011"/>
              <a:ext cx="7296991" cy="601415"/>
              <a:chOff x="299175" y="3565213"/>
              <a:chExt cx="7296991" cy="60141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3E34916-7574-482F-862A-72BDDFCBB3D4}"/>
                  </a:ext>
                </a:extLst>
              </p:cNvPr>
              <p:cNvSpPr/>
              <p:nvPr/>
            </p:nvSpPr>
            <p:spPr>
              <a:xfrm>
                <a:off x="299175" y="3697461"/>
                <a:ext cx="21814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b="1" dirty="0">
                    <a:solidFill>
                      <a:srgbClr val="0E382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Property type:</a:t>
                </a:r>
                <a:endParaRPr lang="en-US" sz="1200" dirty="0">
                  <a:solidFill>
                    <a:srgbClr val="0E382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25969CEA-446F-43C1-9A12-6EEF04B53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98707" y="3646850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4F5FBF78-1ADE-42E6-BF11-A1783B3A0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0680" y="3619637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5FE98D-158B-4371-B36E-D8257AD2E4EB}"/>
                  </a:ext>
                </a:extLst>
              </p:cNvPr>
              <p:cNvSpPr/>
              <p:nvPr/>
            </p:nvSpPr>
            <p:spPr>
              <a:xfrm>
                <a:off x="6706163" y="3784229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129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D1E91E-2F9F-4789-9739-5CD564E32944}"/>
                  </a:ext>
                </a:extLst>
              </p:cNvPr>
              <p:cNvSpPr/>
              <p:nvPr/>
            </p:nvSpPr>
            <p:spPr>
              <a:xfrm>
                <a:off x="6355907" y="3565213"/>
                <a:ext cx="1236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fontAlgn="b"/>
                <a:r>
                  <a:rPr lang="en-US" b="1" dirty="0"/>
                  <a:t>$11,864.83</a:t>
                </a:r>
                <a:endParaRPr lang="en-US" b="1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CF04D996-9869-4A04-8903-52887CA63CB3}"/>
                  </a:ext>
                </a:extLst>
              </p:cNvPr>
              <p:cNvGrpSpPr/>
              <p:nvPr/>
            </p:nvGrpSpPr>
            <p:grpSpPr>
              <a:xfrm rot="10800000">
                <a:off x="7469926" y="3979527"/>
                <a:ext cx="126240" cy="132177"/>
                <a:chOff x="3204662" y="2844667"/>
                <a:chExt cx="126240" cy="132177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2073C8D0-E091-4282-88AC-2DAB4B9E57F5}"/>
                    </a:ext>
                  </a:extLst>
                </p:cNvPr>
                <p:cNvSpPr/>
                <p:nvPr/>
              </p:nvSpPr>
              <p:spPr>
                <a:xfrm rot="5400000">
                  <a:off x="3242066" y="2811817"/>
                  <a:ext cx="54174" cy="123499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376BAA90-222A-433E-AA0C-0EFAC63F6685}"/>
                    </a:ext>
                  </a:extLst>
                </p:cNvPr>
                <p:cNvSpPr/>
                <p:nvPr/>
              </p:nvSpPr>
              <p:spPr>
                <a:xfrm rot="10800000">
                  <a:off x="3204662" y="2844667"/>
                  <a:ext cx="50617" cy="132177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0DA65045-B541-4CE8-A718-7446C0DDECD9}"/>
                  </a:ext>
                </a:extLst>
              </p:cNvPr>
              <p:cNvGrpSpPr/>
              <p:nvPr/>
            </p:nvGrpSpPr>
            <p:grpSpPr>
              <a:xfrm>
                <a:off x="5753603" y="3571050"/>
                <a:ext cx="126240" cy="132177"/>
                <a:chOff x="3204662" y="2844667"/>
                <a:chExt cx="126240" cy="132177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213F310-8DDB-473F-99C6-238E0BCC5771}"/>
                    </a:ext>
                  </a:extLst>
                </p:cNvPr>
                <p:cNvSpPr/>
                <p:nvPr/>
              </p:nvSpPr>
              <p:spPr>
                <a:xfrm rot="5400000">
                  <a:off x="3242066" y="2811817"/>
                  <a:ext cx="54174" cy="123499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5EB060B-8518-463F-A969-2C81EC9E8187}"/>
                    </a:ext>
                  </a:extLst>
                </p:cNvPr>
                <p:cNvSpPr/>
                <p:nvPr/>
              </p:nvSpPr>
              <p:spPr>
                <a:xfrm rot="10800000">
                  <a:off x="3204662" y="2844667"/>
                  <a:ext cx="50617" cy="132177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D6145A8-21C6-48CB-A332-4538FADCD91B}"/>
                  </a:ext>
                </a:extLst>
              </p:cNvPr>
              <p:cNvSpPr/>
              <p:nvPr/>
            </p:nvSpPr>
            <p:spPr>
              <a:xfrm>
                <a:off x="3925034" y="3797296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109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6D8E947-0C5D-4D4B-A73B-5B096706BD1D}"/>
                  </a:ext>
                </a:extLst>
              </p:cNvPr>
              <p:cNvSpPr/>
              <p:nvPr/>
            </p:nvSpPr>
            <p:spPr>
              <a:xfrm>
                <a:off x="3569969" y="3578280"/>
                <a:ext cx="12410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fontAlgn="b"/>
                <a:r>
                  <a:rPr lang="en-US" b="1" dirty="0"/>
                  <a:t>$12,803.61</a:t>
                </a:r>
                <a:endParaRPr lang="en-US" b="1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94893F18-624F-4040-9F93-AB55C00C2C91}"/>
                  </a:ext>
                </a:extLst>
              </p:cNvPr>
              <p:cNvGrpSpPr/>
              <p:nvPr/>
            </p:nvGrpSpPr>
            <p:grpSpPr>
              <a:xfrm rot="10800000">
                <a:off x="4688797" y="3992594"/>
                <a:ext cx="126240" cy="132177"/>
                <a:chOff x="3204662" y="2844667"/>
                <a:chExt cx="126240" cy="132177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B91C1BA-B766-4A89-9E7D-9CEFA8D6358B}"/>
                    </a:ext>
                  </a:extLst>
                </p:cNvPr>
                <p:cNvSpPr/>
                <p:nvPr/>
              </p:nvSpPr>
              <p:spPr>
                <a:xfrm rot="5400000">
                  <a:off x="3242066" y="2811817"/>
                  <a:ext cx="54174" cy="123499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35EF7C7-23EF-486A-9349-97FD6B1ACE6D}"/>
                    </a:ext>
                  </a:extLst>
                </p:cNvPr>
                <p:cNvSpPr/>
                <p:nvPr/>
              </p:nvSpPr>
              <p:spPr>
                <a:xfrm rot="10800000">
                  <a:off x="3204662" y="2844667"/>
                  <a:ext cx="50617" cy="132177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B2B8EF85-BB18-4466-93BE-AE6A6A166C69}"/>
                  </a:ext>
                </a:extLst>
              </p:cNvPr>
              <p:cNvGrpSpPr/>
              <p:nvPr/>
            </p:nvGrpSpPr>
            <p:grpSpPr>
              <a:xfrm>
                <a:off x="2972474" y="3584117"/>
                <a:ext cx="126240" cy="132177"/>
                <a:chOff x="3204662" y="2844667"/>
                <a:chExt cx="126240" cy="132177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4C6E4F4-6D30-46D9-AC63-A986F0D93CF0}"/>
                    </a:ext>
                  </a:extLst>
                </p:cNvPr>
                <p:cNvSpPr/>
                <p:nvPr/>
              </p:nvSpPr>
              <p:spPr>
                <a:xfrm rot="5400000">
                  <a:off x="3242066" y="2811817"/>
                  <a:ext cx="54174" cy="123499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5C91E6B-E6D2-4D90-930F-B316642F4E22}"/>
                    </a:ext>
                  </a:extLst>
                </p:cNvPr>
                <p:cNvSpPr/>
                <p:nvPr/>
              </p:nvSpPr>
              <p:spPr>
                <a:xfrm rot="10800000">
                  <a:off x="3204662" y="2844667"/>
                  <a:ext cx="50617" cy="132177"/>
                </a:xfrm>
                <a:prstGeom prst="rect">
                  <a:avLst/>
                </a:prstGeom>
                <a:solidFill>
                  <a:srgbClr val="E41A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5E2ACA1-7894-43F9-8C87-6ACA639BE88D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9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77A4EF0-50EA-4609-9800-D3C80B34AD53}"/>
              </a:ext>
            </a:extLst>
          </p:cNvPr>
          <p:cNvSpPr/>
          <p:nvPr/>
        </p:nvSpPr>
        <p:spPr>
          <a:xfrm>
            <a:off x="3469371" y="4562396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House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ACBE48F-D4E1-475B-BB13-F6EC198BAFC4}"/>
              </a:ext>
            </a:extLst>
          </p:cNvPr>
          <p:cNvSpPr/>
          <p:nvPr/>
        </p:nvSpPr>
        <p:spPr>
          <a:xfrm>
            <a:off x="6065028" y="4572669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Apartment</a:t>
            </a:r>
          </a:p>
        </p:txBody>
      </p:sp>
    </p:spTree>
    <p:extLst>
      <p:ext uri="{BB962C8B-B14F-4D97-AF65-F5344CB8AC3E}">
        <p14:creationId xmlns:p14="http://schemas.microsoft.com/office/powerpoint/2010/main" val="41361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14363E2-1AD6-4E53-B681-98D1EF49D307}"/>
              </a:ext>
            </a:extLst>
          </p:cNvPr>
          <p:cNvSpPr/>
          <p:nvPr/>
        </p:nvSpPr>
        <p:spPr>
          <a:xfrm rot="10800000">
            <a:off x="-112626" y="4426430"/>
            <a:ext cx="12309315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rgbClr val="0E382A"/>
              </a:gs>
              <a:gs pos="83000">
                <a:srgbClr val="0E382A"/>
              </a:gs>
              <a:gs pos="100000">
                <a:srgbClr val="0E382A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97C3D-43C6-486E-9251-B65E318C52F8}"/>
              </a:ext>
            </a:extLst>
          </p:cNvPr>
          <p:cNvSpPr/>
          <p:nvPr/>
        </p:nvSpPr>
        <p:spPr>
          <a:xfrm>
            <a:off x="-14512" y="-3333054"/>
            <a:ext cx="1222672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rgbClr val="76B457"/>
              </a:gs>
              <a:gs pos="83000">
                <a:srgbClr val="76B457"/>
              </a:gs>
              <a:gs pos="100000">
                <a:srgbClr val="76B457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97802C-DAB7-4DC7-92EA-7BE77B36E8C3}"/>
              </a:ext>
            </a:extLst>
          </p:cNvPr>
          <p:cNvGrpSpPr/>
          <p:nvPr/>
        </p:nvGrpSpPr>
        <p:grpSpPr>
          <a:xfrm>
            <a:off x="-14513" y="703578"/>
            <a:ext cx="130627" cy="5225142"/>
            <a:chOff x="0" y="653142"/>
            <a:chExt cx="130627" cy="5225142"/>
          </a:xfrm>
          <a:solidFill>
            <a:srgbClr val="01585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749DCF-5974-4CB6-99CB-0207EEA26027}"/>
                </a:ext>
              </a:extLst>
            </p:cNvPr>
            <p:cNvSpPr/>
            <p:nvPr userDrawn="1"/>
          </p:nvSpPr>
          <p:spPr>
            <a:xfrm>
              <a:off x="0" y="653142"/>
              <a:ext cx="130627" cy="146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E67E94-8AD7-4B5F-A225-F26F49434168}"/>
                </a:ext>
              </a:extLst>
            </p:cNvPr>
            <p:cNvSpPr/>
            <p:nvPr userDrawn="1"/>
          </p:nvSpPr>
          <p:spPr>
            <a:xfrm>
              <a:off x="0" y="1163681"/>
              <a:ext cx="130627" cy="4714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0F27C1-4591-44B9-BDBB-6CA78CB7E78C}"/>
              </a:ext>
            </a:extLst>
          </p:cNvPr>
          <p:cNvGrpSpPr/>
          <p:nvPr/>
        </p:nvGrpSpPr>
        <p:grpSpPr>
          <a:xfrm>
            <a:off x="3392642" y="2183444"/>
            <a:ext cx="5023224" cy="2683003"/>
            <a:chOff x="3582473" y="2331720"/>
            <a:chExt cx="4250445" cy="2270247"/>
          </a:xfrm>
        </p:grpSpPr>
        <p:pic>
          <p:nvPicPr>
            <p:cNvPr id="33" name="Content Placeholder 4">
              <a:extLst>
                <a:ext uri="{FF2B5EF4-FFF2-40B4-BE49-F238E27FC236}">
                  <a16:creationId xmlns:a16="http://schemas.microsoft.com/office/drawing/2014/main" id="{EDF441D9-227A-472E-BF34-6B98D06BE9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643"/>
            <a:stretch/>
          </p:blipFill>
          <p:spPr>
            <a:xfrm>
              <a:off x="3582473" y="2628310"/>
              <a:ext cx="1896874" cy="182880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3315B919-85CA-4638-B5B4-8CB63EFBE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10694"/>
            <a:stretch/>
          </p:blipFill>
          <p:spPr>
            <a:xfrm>
              <a:off x="6161112" y="2331720"/>
              <a:ext cx="1671806" cy="2194560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81E03ED-06C4-4BE3-8046-662F4E0BFF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20232" y="2469597"/>
              <a:ext cx="0" cy="2132370"/>
            </a:xfrm>
            <a:prstGeom prst="line">
              <a:avLst/>
            </a:prstGeom>
            <a:ln>
              <a:solidFill>
                <a:srgbClr val="015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1837B1-FBFF-4DBF-9395-308F6E006982}"/>
              </a:ext>
            </a:extLst>
          </p:cNvPr>
          <p:cNvGrpSpPr/>
          <p:nvPr/>
        </p:nvGrpSpPr>
        <p:grpSpPr>
          <a:xfrm>
            <a:off x="2458751" y="1011952"/>
            <a:ext cx="6891007" cy="1171492"/>
            <a:chOff x="2643056" y="2288445"/>
            <a:chExt cx="6891007" cy="11714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064456-10C3-4E71-A7A9-8C798619CE19}"/>
                </a:ext>
              </a:extLst>
            </p:cNvPr>
            <p:cNvSpPr txBox="1"/>
            <p:nvPr/>
          </p:nvSpPr>
          <p:spPr>
            <a:xfrm>
              <a:off x="2643056" y="2351941"/>
              <a:ext cx="68910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0E382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</a:p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4BB0F03-7117-4BCC-B94D-FC679072667D}"/>
                </a:ext>
              </a:extLst>
            </p:cNvPr>
            <p:cNvGrpSpPr/>
            <p:nvPr/>
          </p:nvGrpSpPr>
          <p:grpSpPr>
            <a:xfrm rot="5400000">
              <a:off x="3156669" y="2289564"/>
              <a:ext cx="459438" cy="457200"/>
              <a:chOff x="1872629" y="2781304"/>
              <a:chExt cx="459438" cy="457200"/>
            </a:xfrm>
            <a:solidFill>
              <a:srgbClr val="E41A23"/>
            </a:solidFill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9FB25F7-C577-4178-9261-9142E142DA4C}"/>
                  </a:ext>
                </a:extLst>
              </p:cNvPr>
              <p:cNvSpPr/>
              <p:nvPr/>
            </p:nvSpPr>
            <p:spPr>
              <a:xfrm>
                <a:off x="1872629" y="2781304"/>
                <a:ext cx="13716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6D181FD-893D-4A6A-B7EB-F5826E08E5DC}"/>
                  </a:ext>
                </a:extLst>
              </p:cNvPr>
              <p:cNvSpPr/>
              <p:nvPr/>
            </p:nvSpPr>
            <p:spPr>
              <a:xfrm rot="5400000">
                <a:off x="2035884" y="2942320"/>
                <a:ext cx="135165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2AB853C-D868-439C-93B2-1173167FE136}"/>
                </a:ext>
              </a:extLst>
            </p:cNvPr>
            <p:cNvGrpSpPr/>
            <p:nvPr/>
          </p:nvGrpSpPr>
          <p:grpSpPr>
            <a:xfrm rot="16200000">
              <a:off x="8626424" y="2798762"/>
              <a:ext cx="459437" cy="457200"/>
              <a:chOff x="1872630" y="2781303"/>
              <a:chExt cx="459437" cy="457200"/>
            </a:xfrm>
            <a:solidFill>
              <a:srgbClr val="E41A23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6048618-673A-45B4-B5D6-B0E5785223F7}"/>
                  </a:ext>
                </a:extLst>
              </p:cNvPr>
              <p:cNvSpPr/>
              <p:nvPr/>
            </p:nvSpPr>
            <p:spPr>
              <a:xfrm>
                <a:off x="1872630" y="2781303"/>
                <a:ext cx="13716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4396757-50F8-4B36-B582-CAABDFB06F06}"/>
                  </a:ext>
                </a:extLst>
              </p:cNvPr>
              <p:cNvSpPr/>
              <p:nvPr/>
            </p:nvSpPr>
            <p:spPr>
              <a:xfrm rot="5400000">
                <a:off x="2035884" y="2942320"/>
                <a:ext cx="135165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799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500"/>
            <a:ext cx="4229100" cy="1105464"/>
            <a:chOff x="1674343" y="4781562"/>
            <a:chExt cx="8271218" cy="216205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781270"/>
              <a:ext cx="1830366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0C8BCD5-D317-4EDF-A387-F875AFC00F03}"/>
              </a:ext>
            </a:extLst>
          </p:cNvPr>
          <p:cNvSpPr txBox="1"/>
          <p:nvPr/>
        </p:nvSpPr>
        <p:spPr>
          <a:xfrm>
            <a:off x="797692" y="1679805"/>
            <a:ext cx="103921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Prompt: </a:t>
            </a:r>
            <a:r>
              <a:rPr lang="en-US" sz="2000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invest in an Airbnb hotel in Washington, D.C.?</a:t>
            </a:r>
          </a:p>
          <a:p>
            <a:r>
              <a:rPr lang="en-US" sz="2000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If so, in which neighborhood should they invest?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E38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1: </a:t>
            </a:r>
            <a:r>
              <a:rPr lang="en-US" sz="2000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revenue — How much revenue do successful hosts generate?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E38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2: </a:t>
            </a:r>
            <a:r>
              <a:rPr lang="en-US" sz="2000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reviews — Which property types receive the most positive reviews?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9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94FE8F-2346-4A8B-BADF-88912E4B135A}"/>
              </a:ext>
            </a:extLst>
          </p:cNvPr>
          <p:cNvSpPr txBox="1"/>
          <p:nvPr/>
        </p:nvSpPr>
        <p:spPr>
          <a:xfrm>
            <a:off x="666580" y="1131949"/>
            <a:ext cx="1101917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Preparing and cleaning data:</a:t>
            </a:r>
          </a:p>
          <a:p>
            <a:endParaRPr lang="en-US" sz="2000" dirty="0">
              <a:solidFill>
                <a:srgbClr val="0E38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for duplicates.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all hyperlinks columns.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unneeded, empty or one value columns. For example (</a:t>
            </a:r>
            <a:r>
              <a:rPr lang="en-US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scrape_id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last_scraped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experiences_offered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summary, </a:t>
            </a:r>
            <a:r>
              <a:rPr lang="en-US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jurisdiction_names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requires_license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etc.)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all listings without reviews (Rows). (830) rows removed out of (3723).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Impute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zero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values in </a:t>
            </a:r>
            <a:r>
              <a:rPr lang="en-US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guests_included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column by using "if statement" which will look to accommodates' column and if the value=1 then return 1. Else, return 2.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all blank values in </a:t>
            </a:r>
            <a:r>
              <a:rPr lang="en-US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review_scores_location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zero.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E38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24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C7329B-A030-458D-9911-EA8B00D6022A}"/>
              </a:ext>
            </a:extLst>
          </p:cNvPr>
          <p:cNvSpPr/>
          <p:nvPr/>
        </p:nvSpPr>
        <p:spPr>
          <a:xfrm>
            <a:off x="2100794" y="702079"/>
            <a:ext cx="834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1: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revenue — How much revenue do successful hosts generate?</a:t>
            </a:r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4E35BF54-6EA7-4302-A583-ABFDE96FD5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696885"/>
              </p:ext>
            </p:extLst>
          </p:nvPr>
        </p:nvGraphicFramePr>
        <p:xfrm>
          <a:off x="984418" y="1222890"/>
          <a:ext cx="10058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5313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C7329B-A030-458D-9911-EA8B00D6022A}"/>
              </a:ext>
            </a:extLst>
          </p:cNvPr>
          <p:cNvSpPr/>
          <p:nvPr/>
        </p:nvSpPr>
        <p:spPr>
          <a:xfrm>
            <a:off x="2100794" y="702079"/>
            <a:ext cx="834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1: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revenue — How much revenue do successful hosts generate?</a:t>
            </a:r>
          </a:p>
        </p:txBody>
      </p:sp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CC7394D2-F14F-4DBE-9BF9-DD39FE9CFF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6613387"/>
              </p:ext>
            </p:extLst>
          </p:nvPr>
        </p:nvGraphicFramePr>
        <p:xfrm>
          <a:off x="1032375" y="1047939"/>
          <a:ext cx="10058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2518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C7329B-A030-458D-9911-EA8B00D6022A}"/>
              </a:ext>
            </a:extLst>
          </p:cNvPr>
          <p:cNvSpPr/>
          <p:nvPr/>
        </p:nvSpPr>
        <p:spPr>
          <a:xfrm>
            <a:off x="2100794" y="702079"/>
            <a:ext cx="834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1: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revenue — How much revenue do successful hosts generate?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4CDAC57-7AED-4DAB-8B20-17F934B26CAA}"/>
              </a:ext>
            </a:extLst>
          </p:cNvPr>
          <p:cNvGrpSpPr/>
          <p:nvPr/>
        </p:nvGrpSpPr>
        <p:grpSpPr>
          <a:xfrm>
            <a:off x="2581621" y="1214839"/>
            <a:ext cx="7288019" cy="4781097"/>
            <a:chOff x="2581621" y="1214839"/>
            <a:chExt cx="7288019" cy="478109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098A72-5D9F-4DB5-A54A-07CDE2E13C4E}"/>
                </a:ext>
              </a:extLst>
            </p:cNvPr>
            <p:cNvGrpSpPr/>
            <p:nvPr/>
          </p:nvGrpSpPr>
          <p:grpSpPr>
            <a:xfrm>
              <a:off x="2581621" y="1214839"/>
              <a:ext cx="7288019" cy="4781097"/>
              <a:chOff x="2581621" y="1214839"/>
              <a:chExt cx="7288019" cy="4781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3021BC1-9042-4A92-923F-DD5EA590CC5D}"/>
                  </a:ext>
                </a:extLst>
              </p:cNvPr>
              <p:cNvGrpSpPr/>
              <p:nvPr/>
            </p:nvGrpSpPr>
            <p:grpSpPr>
              <a:xfrm>
                <a:off x="2581621" y="1214839"/>
                <a:ext cx="7288019" cy="4781097"/>
                <a:chOff x="2911611" y="1524097"/>
                <a:chExt cx="6905617" cy="4530233"/>
              </a:xfrm>
            </p:grpSpPr>
            <p:pic>
              <p:nvPicPr>
                <p:cNvPr id="10" name="Graphic 9" descr="Podium">
                  <a:extLst>
                    <a:ext uri="{FF2B5EF4-FFF2-40B4-BE49-F238E27FC236}">
                      <a16:creationId xmlns:a16="http://schemas.microsoft.com/office/drawing/2014/main" id="{04B9D697-65D9-42D0-93CA-4C58FE936B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6440" y="2213235"/>
                  <a:ext cx="3841095" cy="3841095"/>
                </a:xfrm>
                <a:prstGeom prst="rect">
                  <a:avLst/>
                </a:prstGeom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39E9176-1B3D-4D30-91A9-6A393F7C65A0}"/>
                    </a:ext>
                  </a:extLst>
                </p:cNvPr>
                <p:cNvGrpSpPr/>
                <p:nvPr/>
              </p:nvGrpSpPr>
              <p:grpSpPr>
                <a:xfrm>
                  <a:off x="5425920" y="1524097"/>
                  <a:ext cx="1891287" cy="1076981"/>
                  <a:chOff x="5387669" y="1517254"/>
                  <a:chExt cx="1891287" cy="1076981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408DD8D-5BF9-4245-B371-C42457F821A9}"/>
                      </a:ext>
                    </a:extLst>
                  </p:cNvPr>
                  <p:cNvSpPr/>
                  <p:nvPr/>
                </p:nvSpPr>
                <p:spPr>
                  <a:xfrm>
                    <a:off x="5448228" y="1517254"/>
                    <a:ext cx="1823224" cy="1076981"/>
                  </a:xfrm>
                  <a:prstGeom prst="rect">
                    <a:avLst/>
                  </a:prstGeom>
                  <a:solidFill>
                    <a:srgbClr val="ACC79A">
                      <a:alpha val="13000"/>
                    </a:srgbClr>
                  </a:solidFill>
                  <a:ln w="28575">
                    <a:solidFill>
                      <a:srgbClr val="0158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5F288B06-E2DC-48B2-8D84-AB606217D366}"/>
                      </a:ext>
                    </a:extLst>
                  </p:cNvPr>
                  <p:cNvGrpSpPr/>
                  <p:nvPr/>
                </p:nvGrpSpPr>
                <p:grpSpPr>
                  <a:xfrm>
                    <a:off x="5387669" y="1555237"/>
                    <a:ext cx="1891287" cy="743124"/>
                    <a:chOff x="5387669" y="1555237"/>
                    <a:chExt cx="1891287" cy="743124"/>
                  </a:xfrm>
                </p:grpSpPr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F9E73EF0-948E-4DB4-B1C8-97BE50CC6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239" y="1555237"/>
                      <a:ext cx="1524648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dirty="0"/>
                        <a:t>Host Name: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Hermosa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A7B65B94-E6F0-43DB-BBA6-02629D230E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7669" y="1807177"/>
                      <a:ext cx="1891287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r" fontAlgn="b"/>
                      <a:r>
                        <a:rPr lang="en-US" sz="1200" dirty="0"/>
                        <a:t>Total revenue: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$692,277.00</a:t>
                      </a:r>
                      <a:endParaRPr lang="en-US" sz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B7040E75-4768-4371-A0F2-83DEF4C17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868" y="2036751"/>
                      <a:ext cx="1370888" cy="2616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100" dirty="0"/>
                        <a:t>Number of listings: 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7BE70FC0-C293-4B2D-8EE3-959AAB6E4878}"/>
                    </a:ext>
                  </a:extLst>
                </p:cNvPr>
                <p:cNvGrpSpPr/>
                <p:nvPr/>
              </p:nvGrpSpPr>
              <p:grpSpPr>
                <a:xfrm>
                  <a:off x="2911611" y="3553771"/>
                  <a:ext cx="1891287" cy="1084664"/>
                  <a:chOff x="5403092" y="1821933"/>
                  <a:chExt cx="1891287" cy="1084664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A37A1A8-4CBD-4C91-AF2F-2BA99803D0EC}"/>
                      </a:ext>
                    </a:extLst>
                  </p:cNvPr>
                  <p:cNvSpPr/>
                  <p:nvPr/>
                </p:nvSpPr>
                <p:spPr>
                  <a:xfrm>
                    <a:off x="5448228" y="1832234"/>
                    <a:ext cx="1823224" cy="1074363"/>
                  </a:xfrm>
                  <a:prstGeom prst="rect">
                    <a:avLst/>
                  </a:prstGeom>
                  <a:solidFill>
                    <a:srgbClr val="ACC79A">
                      <a:alpha val="13000"/>
                    </a:srgbClr>
                  </a:solidFill>
                  <a:ln w="28575">
                    <a:solidFill>
                      <a:srgbClr val="0158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1508CBC0-0949-4CC3-ABFA-E827C3F2C86F}"/>
                      </a:ext>
                    </a:extLst>
                  </p:cNvPr>
                  <p:cNvGrpSpPr/>
                  <p:nvPr/>
                </p:nvGrpSpPr>
                <p:grpSpPr>
                  <a:xfrm>
                    <a:off x="5403092" y="1821933"/>
                    <a:ext cx="1891287" cy="763809"/>
                    <a:chOff x="5403092" y="1821933"/>
                    <a:chExt cx="1891287" cy="763809"/>
                  </a:xfrm>
                </p:grpSpPr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E6DC3A-3D03-43E0-958D-4D03ED783C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3516" y="1821933"/>
                      <a:ext cx="1202573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dirty="0"/>
                        <a:t>Host Name: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Cliff</a:t>
                      </a:r>
                    </a:p>
                  </p:txBody>
                </p: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12110DBA-6C3B-4A21-867A-5E5AD02CC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3092" y="2070489"/>
                      <a:ext cx="1891287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r" fontAlgn="b"/>
                      <a:r>
                        <a:rPr lang="en-US" sz="1200" dirty="0"/>
                        <a:t>Total revenue: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$582,079.50</a:t>
                      </a:r>
                      <a:endParaRPr lang="en-US" sz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9A34ECB7-D6FA-4A54-B01A-001D1771F4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3291" y="2324132"/>
                      <a:ext cx="1443024" cy="2616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100" dirty="0"/>
                        <a:t>Number of listings: 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26</a:t>
                      </a: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2B8D3EF7-0BBD-4146-837A-7FDF69A223A0}"/>
                    </a:ext>
                  </a:extLst>
                </p:cNvPr>
                <p:cNvGrpSpPr/>
                <p:nvPr/>
              </p:nvGrpSpPr>
              <p:grpSpPr>
                <a:xfrm>
                  <a:off x="7925941" y="3940826"/>
                  <a:ext cx="1891287" cy="1088048"/>
                  <a:chOff x="5403092" y="1818549"/>
                  <a:chExt cx="1891287" cy="1088048"/>
                </a:xfrm>
              </p:grpSpPr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F3F9FDD-0945-4A0E-8CEF-9B74C672334F}"/>
                      </a:ext>
                    </a:extLst>
                  </p:cNvPr>
                  <p:cNvSpPr/>
                  <p:nvPr/>
                </p:nvSpPr>
                <p:spPr>
                  <a:xfrm>
                    <a:off x="5448228" y="1832234"/>
                    <a:ext cx="1823224" cy="1074363"/>
                  </a:xfrm>
                  <a:prstGeom prst="rect">
                    <a:avLst/>
                  </a:prstGeom>
                  <a:solidFill>
                    <a:srgbClr val="ACC79A">
                      <a:alpha val="13000"/>
                    </a:srgbClr>
                  </a:solidFill>
                  <a:ln w="28575">
                    <a:solidFill>
                      <a:srgbClr val="0158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B7D82BED-FECB-49AA-A00C-8512E35D4112}"/>
                      </a:ext>
                    </a:extLst>
                  </p:cNvPr>
                  <p:cNvGrpSpPr/>
                  <p:nvPr/>
                </p:nvGrpSpPr>
                <p:grpSpPr>
                  <a:xfrm>
                    <a:off x="5403092" y="1818549"/>
                    <a:ext cx="1891287" cy="767193"/>
                    <a:chOff x="5403092" y="1818549"/>
                    <a:chExt cx="1891287" cy="767193"/>
                  </a:xfrm>
                </p:grpSpPr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6108B40D-43DF-4B81-AFE8-D7338EF67B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4662" y="1818549"/>
                      <a:ext cx="1540037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dirty="0"/>
                        <a:t>Host Name: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Charlotte</a:t>
                      </a:r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127ED53A-0990-46AA-A1EC-D8D5443027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3092" y="2070489"/>
                      <a:ext cx="1891287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r" fontAlgn="b"/>
                      <a:r>
                        <a:rPr lang="en-US" sz="1200" dirty="0"/>
                        <a:t>Total revenue: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$516,432.00</a:t>
                      </a:r>
                      <a:endParaRPr lang="en-US" sz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384F3FA0-7056-4052-9BF6-B5D3B45CA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3291" y="2324132"/>
                      <a:ext cx="1443024" cy="2616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100" dirty="0"/>
                        <a:t>Number of listings: 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28</a:t>
                      </a:r>
                    </a:p>
                  </p:txBody>
                </p:sp>
              </p:grpSp>
            </p:grp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840263-939F-49D3-A803-F9F5B9F55F00}"/>
                  </a:ext>
                </a:extLst>
              </p:cNvPr>
              <p:cNvSpPr txBox="1"/>
              <p:nvPr/>
            </p:nvSpPr>
            <p:spPr>
              <a:xfrm>
                <a:off x="6016099" y="4573112"/>
                <a:ext cx="4901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15850"/>
                    </a:solidFill>
                  </a:rPr>
                  <a:t>1</a:t>
                </a:r>
                <a:r>
                  <a:rPr lang="en-US" sz="2400" b="1" baseline="30000" dirty="0">
                    <a:solidFill>
                      <a:srgbClr val="015850"/>
                    </a:solidFill>
                  </a:rPr>
                  <a:t>st</a:t>
                </a:r>
                <a:endParaRPr lang="en-US" b="1" dirty="0">
                  <a:solidFill>
                    <a:srgbClr val="01585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A7EFC-3F19-4F61-89A8-35D188E0DC79}"/>
                  </a:ext>
                </a:extLst>
              </p:cNvPr>
              <p:cNvSpPr txBox="1"/>
              <p:nvPr/>
            </p:nvSpPr>
            <p:spPr>
              <a:xfrm>
                <a:off x="4871923" y="4849072"/>
                <a:ext cx="5613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15850"/>
                    </a:solidFill>
                  </a:rPr>
                  <a:t>2</a:t>
                </a:r>
                <a:r>
                  <a:rPr lang="en-US" sz="2400" b="1" baseline="30000" dirty="0">
                    <a:solidFill>
                      <a:srgbClr val="015850"/>
                    </a:solidFill>
                  </a:rPr>
                  <a:t>nd</a:t>
                </a:r>
                <a:endParaRPr lang="en-US" b="1" dirty="0">
                  <a:solidFill>
                    <a:srgbClr val="015850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F9CB639-8BA5-4F27-9894-F41FD82634BC}"/>
                  </a:ext>
                </a:extLst>
              </p:cNvPr>
              <p:cNvSpPr txBox="1"/>
              <p:nvPr/>
            </p:nvSpPr>
            <p:spPr>
              <a:xfrm>
                <a:off x="7161834" y="5079904"/>
                <a:ext cx="5220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15850"/>
                    </a:solidFill>
                  </a:rPr>
                  <a:t>3</a:t>
                </a:r>
                <a:r>
                  <a:rPr lang="en-US" sz="2400" b="1" baseline="30000" dirty="0">
                    <a:solidFill>
                      <a:srgbClr val="015850"/>
                    </a:solidFill>
                  </a:rPr>
                  <a:t>rd</a:t>
                </a:r>
                <a:endParaRPr lang="en-US" b="1" dirty="0">
                  <a:solidFill>
                    <a:srgbClr val="015850"/>
                  </a:solidFill>
                </a:endParaRPr>
              </a:p>
            </p:txBody>
          </p:sp>
        </p:grp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DAF8D34-9868-467C-B86E-1C4B1CE5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40194" y="2019413"/>
              <a:ext cx="274320" cy="274320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9BEF7C34-652B-41A8-82CD-0464F5AEC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21680" y="2001346"/>
              <a:ext cx="274320" cy="274320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39A2CF5-07FA-4C36-B11F-FF4D82A35194}"/>
                </a:ext>
              </a:extLst>
            </p:cNvPr>
            <p:cNvSpPr/>
            <p:nvPr/>
          </p:nvSpPr>
          <p:spPr>
            <a:xfrm>
              <a:off x="5606420" y="202884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fontAlgn="b"/>
              <a:r>
                <a:rPr lang="en-US" sz="1200" b="1" dirty="0">
                  <a:solidFill>
                    <a:srgbClr val="E51B24"/>
                  </a:solidFill>
                </a:rPr>
                <a:t>2</a:t>
              </a:r>
              <a:endParaRPr lang="en-US" sz="1200" b="1" dirty="0">
                <a:solidFill>
                  <a:srgbClr val="E51B2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1AA5EF9-7AC3-4C26-817A-BEE581A39DBC}"/>
                </a:ext>
              </a:extLst>
            </p:cNvPr>
            <p:cNvSpPr/>
            <p:nvPr/>
          </p:nvSpPr>
          <p:spPr>
            <a:xfrm>
              <a:off x="6251681" y="202884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fontAlgn="b"/>
              <a:r>
                <a:rPr lang="en-US" sz="1200" b="1" dirty="0">
                  <a:solidFill>
                    <a:srgbClr val="E51B24"/>
                  </a:solidFill>
                </a:rPr>
                <a:t>0</a:t>
              </a:r>
              <a:endParaRPr lang="en-US" sz="1200" b="1" dirty="0">
                <a:solidFill>
                  <a:srgbClr val="E51B24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81" name="Graphic 80">
            <a:extLst>
              <a:ext uri="{FF2B5EF4-FFF2-40B4-BE49-F238E27FC236}">
                <a16:creationId xmlns:a16="http://schemas.microsoft.com/office/drawing/2014/main" id="{269AB736-3823-4344-BD52-3E651EFFC3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3565" y="4151818"/>
            <a:ext cx="274320" cy="27432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2963616A-7210-43EC-ABA7-4E5F83BF7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5051" y="4133751"/>
            <a:ext cx="274320" cy="27432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EDA0A07-34A8-4F20-9CC6-0BCB55EFDD05}"/>
              </a:ext>
            </a:extLst>
          </p:cNvPr>
          <p:cNvSpPr/>
          <p:nvPr/>
        </p:nvSpPr>
        <p:spPr>
          <a:xfrm>
            <a:off x="2901244" y="416124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"/>
            <a:r>
              <a:rPr lang="en-US" sz="1200" b="1" dirty="0">
                <a:solidFill>
                  <a:srgbClr val="E51B24"/>
                </a:solidFill>
              </a:rPr>
              <a:t>12</a:t>
            </a:r>
            <a:endParaRPr lang="en-US" sz="1200" b="1" dirty="0">
              <a:solidFill>
                <a:srgbClr val="E51B24"/>
              </a:solidFill>
              <a:latin typeface="Calibri" panose="020F050202020403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85B72AD-8E9D-43F5-A41B-C0490A217C04}"/>
              </a:ext>
            </a:extLst>
          </p:cNvPr>
          <p:cNvSpPr/>
          <p:nvPr/>
        </p:nvSpPr>
        <p:spPr>
          <a:xfrm>
            <a:off x="3546505" y="416124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"/>
            <a:r>
              <a:rPr lang="en-US" sz="1200" b="1" dirty="0">
                <a:solidFill>
                  <a:srgbClr val="E51B24"/>
                </a:solidFill>
                <a:latin typeface="Calibri" panose="020F0502020204030204" pitchFamily="34" charset="0"/>
              </a:rPr>
              <a:t>14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A9FB828A-B79C-44BE-B594-378221E6B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8711" y="4584964"/>
            <a:ext cx="274320" cy="27432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BDBF2F99-2BBA-41D4-A336-9B8556F67E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0197" y="4566897"/>
            <a:ext cx="274320" cy="2743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CFD35C9-D60D-417A-AD1E-713019117B23}"/>
              </a:ext>
            </a:extLst>
          </p:cNvPr>
          <p:cNvSpPr/>
          <p:nvPr/>
        </p:nvSpPr>
        <p:spPr>
          <a:xfrm>
            <a:off x="8254937" y="459439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"/>
            <a:r>
              <a:rPr lang="en-US" sz="1200" b="1" dirty="0">
                <a:solidFill>
                  <a:srgbClr val="E51B24"/>
                </a:solidFill>
              </a:rPr>
              <a:t>5</a:t>
            </a:r>
            <a:endParaRPr lang="en-US" sz="1200" b="1" dirty="0">
              <a:solidFill>
                <a:srgbClr val="E51B24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6F74FE3-303F-4AD9-A1BE-9C9A92F73E01}"/>
              </a:ext>
            </a:extLst>
          </p:cNvPr>
          <p:cNvSpPr/>
          <p:nvPr/>
        </p:nvSpPr>
        <p:spPr>
          <a:xfrm>
            <a:off x="8821651" y="459439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"/>
            <a:r>
              <a:rPr lang="en-US" sz="1200" b="1" dirty="0">
                <a:solidFill>
                  <a:srgbClr val="E51B24"/>
                </a:solidFill>
              </a:rPr>
              <a:t>23</a:t>
            </a:r>
            <a:endParaRPr lang="en-US" sz="1200" b="1" dirty="0">
              <a:solidFill>
                <a:srgbClr val="E51B2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2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1A1AA8-1B2D-40E6-916C-76E4644BCFF9}"/>
              </a:ext>
            </a:extLst>
          </p:cNvPr>
          <p:cNvSpPr/>
          <p:nvPr/>
        </p:nvSpPr>
        <p:spPr>
          <a:xfrm>
            <a:off x="1739115" y="671881"/>
            <a:ext cx="9988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2: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reviews — Which property types receive the most positive reviews?</a:t>
            </a:r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47ACE9B5-E1FC-4A60-A4A3-6C56068FC2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629072"/>
              </p:ext>
            </p:extLst>
          </p:nvPr>
        </p:nvGraphicFramePr>
        <p:xfrm>
          <a:off x="797692" y="1149408"/>
          <a:ext cx="10929483" cy="463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4286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1A1AA8-1B2D-40E6-916C-76E4644BCFF9}"/>
              </a:ext>
            </a:extLst>
          </p:cNvPr>
          <p:cNvSpPr/>
          <p:nvPr/>
        </p:nvSpPr>
        <p:spPr>
          <a:xfrm>
            <a:off x="1739115" y="671881"/>
            <a:ext cx="9988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2: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reviews — Which property types receive the most positive reviews?</a:t>
            </a:r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5799BC6B-286E-42A1-90CF-35D1D76F5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3950570"/>
              </p:ext>
            </p:extLst>
          </p:nvPr>
        </p:nvGraphicFramePr>
        <p:xfrm>
          <a:off x="941642" y="1312445"/>
          <a:ext cx="10066513" cy="4457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61200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046BD4-06ED-4469-AD58-1E62486F1BEA}"/>
              </a:ext>
            </a:extLst>
          </p:cNvPr>
          <p:cNvSpPr txBox="1"/>
          <p:nvPr/>
        </p:nvSpPr>
        <p:spPr>
          <a:xfrm>
            <a:off x="856460" y="105172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6F929-789B-4CE8-9686-923403359584}"/>
              </a:ext>
            </a:extLst>
          </p:cNvPr>
          <p:cNvGrpSpPr/>
          <p:nvPr/>
        </p:nvGrpSpPr>
        <p:grpSpPr>
          <a:xfrm>
            <a:off x="-19050" y="5905499"/>
            <a:ext cx="4229100" cy="1119533"/>
            <a:chOff x="1674343" y="4781562"/>
            <a:chExt cx="8271218" cy="2189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194288-63A1-469F-87EA-468EAD99CA39}"/>
                </a:ext>
              </a:extLst>
            </p:cNvPr>
            <p:cNvGrpSpPr/>
            <p:nvPr/>
          </p:nvGrpSpPr>
          <p:grpSpPr>
            <a:xfrm>
              <a:off x="1674343" y="4781562"/>
              <a:ext cx="8271218" cy="1909988"/>
              <a:chOff x="1721571" y="1973686"/>
              <a:chExt cx="8271218" cy="19099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494DCEE-753F-4B93-87F7-E170A1485F82}"/>
                  </a:ext>
                </a:extLst>
              </p:cNvPr>
              <p:cNvGrpSpPr/>
              <p:nvPr/>
            </p:nvGrpSpPr>
            <p:grpSpPr>
              <a:xfrm>
                <a:off x="1721571" y="2008228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18" name="Flowchart: Data 17">
                  <a:extLst>
                    <a:ext uri="{FF2B5EF4-FFF2-40B4-BE49-F238E27FC236}">
                      <a16:creationId xmlns:a16="http://schemas.microsoft.com/office/drawing/2014/main" id="{A4CDA8A5-FFF5-4F55-9E05-CDBF602165E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Data 19">
                  <a:extLst>
                    <a:ext uri="{FF2B5EF4-FFF2-40B4-BE49-F238E27FC236}">
                      <a16:creationId xmlns:a16="http://schemas.microsoft.com/office/drawing/2014/main" id="{2F7E366F-C8F0-4FA6-BD52-D0F7AEEDB267}"/>
                    </a:ext>
                  </a:extLst>
                </p:cNvPr>
                <p:cNvSpPr/>
                <p:nvPr/>
              </p:nvSpPr>
              <p:spPr>
                <a:xfrm>
                  <a:off x="1734272" y="2908442"/>
                  <a:ext cx="1867149" cy="95491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67830B-66EB-414E-B59E-EF797F038B49}"/>
                  </a:ext>
                </a:extLst>
              </p:cNvPr>
              <p:cNvGrpSpPr/>
              <p:nvPr/>
            </p:nvGrpSpPr>
            <p:grpSpPr>
              <a:xfrm>
                <a:off x="3318945" y="197368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6" name="Flowchart: Data 17">
                  <a:extLst>
                    <a:ext uri="{FF2B5EF4-FFF2-40B4-BE49-F238E27FC236}">
                      <a16:creationId xmlns:a16="http://schemas.microsoft.com/office/drawing/2014/main" id="{CDED1506-6F9D-48EB-A247-8F7E83E488C0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Data 19">
                  <a:extLst>
                    <a:ext uri="{FF2B5EF4-FFF2-40B4-BE49-F238E27FC236}">
                      <a16:creationId xmlns:a16="http://schemas.microsoft.com/office/drawing/2014/main" id="{EADE684D-BE67-4BD2-8DC2-F7EE69BAAFCF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AD9343-CBF5-41A8-B6D4-D0BD326742D5}"/>
                  </a:ext>
                </a:extLst>
              </p:cNvPr>
              <p:cNvGrpSpPr/>
              <p:nvPr/>
            </p:nvGrpSpPr>
            <p:grpSpPr>
              <a:xfrm>
                <a:off x="4928080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29" name="Flowchart: Data 17">
                  <a:extLst>
                    <a:ext uri="{FF2B5EF4-FFF2-40B4-BE49-F238E27FC236}">
                      <a16:creationId xmlns:a16="http://schemas.microsoft.com/office/drawing/2014/main" id="{72CBE776-438E-474B-8B53-068254D1680C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ata 19">
                  <a:extLst>
                    <a:ext uri="{FF2B5EF4-FFF2-40B4-BE49-F238E27FC236}">
                      <a16:creationId xmlns:a16="http://schemas.microsoft.com/office/drawing/2014/main" id="{28F11CBB-72F2-41E4-8441-A0A1F9999D69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015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8518F8-60D0-4DC2-B0A4-FD172AC48E5A}"/>
                  </a:ext>
                </a:extLst>
              </p:cNvPr>
              <p:cNvGrpSpPr/>
              <p:nvPr/>
            </p:nvGrpSpPr>
            <p:grpSpPr>
              <a:xfrm>
                <a:off x="6513864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2" name="Flowchart: Data 17">
                  <a:extLst>
                    <a:ext uri="{FF2B5EF4-FFF2-40B4-BE49-F238E27FC236}">
                      <a16:creationId xmlns:a16="http://schemas.microsoft.com/office/drawing/2014/main" id="{0DA458E8-9135-4DFF-B63F-8FBCB6946674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Data 19">
                  <a:extLst>
                    <a:ext uri="{FF2B5EF4-FFF2-40B4-BE49-F238E27FC236}">
                      <a16:creationId xmlns:a16="http://schemas.microsoft.com/office/drawing/2014/main" id="{27223FF4-B4A0-447F-9450-D816821A490B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6B8EC1D-F282-4CE4-813E-0AFE9FF7409F}"/>
                  </a:ext>
                </a:extLst>
              </p:cNvPr>
              <p:cNvGrpSpPr/>
              <p:nvPr/>
            </p:nvGrpSpPr>
            <p:grpSpPr>
              <a:xfrm>
                <a:off x="8112939" y="2000546"/>
                <a:ext cx="1879850" cy="1875446"/>
                <a:chOff x="1721571" y="1987908"/>
                <a:chExt cx="1879850" cy="1875446"/>
              </a:xfrm>
            </p:grpSpPr>
            <p:sp>
              <p:nvSpPr>
                <p:cNvPr id="35" name="Flowchart: Data 17">
                  <a:extLst>
                    <a:ext uri="{FF2B5EF4-FFF2-40B4-BE49-F238E27FC236}">
                      <a16:creationId xmlns:a16="http://schemas.microsoft.com/office/drawing/2014/main" id="{149FC774-184A-462F-9327-EC5917F4F1C6}"/>
                    </a:ext>
                  </a:extLst>
                </p:cNvPr>
                <p:cNvSpPr/>
                <p:nvPr/>
              </p:nvSpPr>
              <p:spPr>
                <a:xfrm flipV="1">
                  <a:off x="1721571" y="1987908"/>
                  <a:ext cx="1878909" cy="94085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9589 w 10000"/>
                    <a:gd name="connsiteY3" fmla="*/ 9800 h 10000"/>
                    <a:gd name="connsiteX4" fmla="*/ 0 w 10000"/>
                    <a:gd name="connsiteY4" fmla="*/ 10000 h 10000"/>
                    <a:gd name="connsiteX0" fmla="*/ 0 w 17417"/>
                    <a:gd name="connsiteY0" fmla="*/ 10000 h 10000"/>
                    <a:gd name="connsiteX1" fmla="*/ 2000 w 17417"/>
                    <a:gd name="connsiteY1" fmla="*/ 0 h 10000"/>
                    <a:gd name="connsiteX2" fmla="*/ 17417 w 17417"/>
                    <a:gd name="connsiteY2" fmla="*/ 200 h 10000"/>
                    <a:gd name="connsiteX3" fmla="*/ 9589 w 17417"/>
                    <a:gd name="connsiteY3" fmla="*/ 9800 h 10000"/>
                    <a:gd name="connsiteX4" fmla="*/ 0 w 17417"/>
                    <a:gd name="connsiteY4" fmla="*/ 10000 h 10000"/>
                    <a:gd name="connsiteX0" fmla="*/ 0 w 17417"/>
                    <a:gd name="connsiteY0" fmla="*/ 9800 h 9800"/>
                    <a:gd name="connsiteX1" fmla="*/ 7474 w 17417"/>
                    <a:gd name="connsiteY1" fmla="*/ 2105 h 9800"/>
                    <a:gd name="connsiteX2" fmla="*/ 17417 w 17417"/>
                    <a:gd name="connsiteY2" fmla="*/ 0 h 9800"/>
                    <a:gd name="connsiteX3" fmla="*/ 9589 w 17417"/>
                    <a:gd name="connsiteY3" fmla="*/ 9600 h 9800"/>
                    <a:gd name="connsiteX4" fmla="*/ 0 w 17417"/>
                    <a:gd name="connsiteY4" fmla="*/ 9800 h 9800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102 h 10306"/>
                    <a:gd name="connsiteX4" fmla="*/ 0 w 10000"/>
                    <a:gd name="connsiteY4" fmla="*/ 10306 h 10306"/>
                    <a:gd name="connsiteX0" fmla="*/ 0 w 10000"/>
                    <a:gd name="connsiteY0" fmla="*/ 10306 h 10306"/>
                    <a:gd name="connsiteX1" fmla="*/ 4798 w 10000"/>
                    <a:gd name="connsiteY1" fmla="*/ 0 h 10306"/>
                    <a:gd name="connsiteX2" fmla="*/ 10000 w 10000"/>
                    <a:gd name="connsiteY2" fmla="*/ 306 h 10306"/>
                    <a:gd name="connsiteX3" fmla="*/ 5506 w 10000"/>
                    <a:gd name="connsiteY3" fmla="*/ 10204 h 10306"/>
                    <a:gd name="connsiteX4" fmla="*/ 0 w 10000"/>
                    <a:gd name="connsiteY4" fmla="*/ 10306 h 10306"/>
                    <a:gd name="connsiteX0" fmla="*/ 0 w 10000"/>
                    <a:gd name="connsiteY0" fmla="*/ 10000 h 10000"/>
                    <a:gd name="connsiteX1" fmla="*/ 4899 w 10000"/>
                    <a:gd name="connsiteY1" fmla="*/ 205 h 10000"/>
                    <a:gd name="connsiteX2" fmla="*/ 10000 w 10000"/>
                    <a:gd name="connsiteY2" fmla="*/ 0 h 10000"/>
                    <a:gd name="connsiteX3" fmla="*/ 5506 w 10000"/>
                    <a:gd name="connsiteY3" fmla="*/ 9898 h 10000"/>
                    <a:gd name="connsiteX4" fmla="*/ 0 w 10000"/>
                    <a:gd name="connsiteY4" fmla="*/ 10000 h 10000"/>
                    <a:gd name="connsiteX0" fmla="*/ 0 w 10000"/>
                    <a:gd name="connsiteY0" fmla="*/ 10102 h 10102"/>
                    <a:gd name="connsiteX1" fmla="*/ 4646 w 10000"/>
                    <a:gd name="connsiteY1" fmla="*/ 0 h 10102"/>
                    <a:gd name="connsiteX2" fmla="*/ 10000 w 10000"/>
                    <a:gd name="connsiteY2" fmla="*/ 102 h 10102"/>
                    <a:gd name="connsiteX3" fmla="*/ 5506 w 10000"/>
                    <a:gd name="connsiteY3" fmla="*/ 10000 h 10102"/>
                    <a:gd name="connsiteX4" fmla="*/ 0 w 10000"/>
                    <a:gd name="connsiteY4" fmla="*/ 10102 h 10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102">
                      <a:moveTo>
                        <a:pt x="0" y="10102"/>
                      </a:moveTo>
                      <a:lnTo>
                        <a:pt x="4646" y="0"/>
                      </a:lnTo>
                      <a:lnTo>
                        <a:pt x="10000" y="102"/>
                      </a:lnTo>
                      <a:lnTo>
                        <a:pt x="5506" y="10000"/>
                      </a:lnTo>
                      <a:lnTo>
                        <a:pt x="0" y="10102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Data 19">
                  <a:extLst>
                    <a:ext uri="{FF2B5EF4-FFF2-40B4-BE49-F238E27FC236}">
                      <a16:creationId xmlns:a16="http://schemas.microsoft.com/office/drawing/2014/main" id="{349C3F7D-F7BF-43B2-AB21-3CEF7FDC7213}"/>
                    </a:ext>
                  </a:extLst>
                </p:cNvPr>
                <p:cNvSpPr/>
                <p:nvPr/>
              </p:nvSpPr>
              <p:spPr>
                <a:xfrm>
                  <a:off x="1734273" y="2908441"/>
                  <a:ext cx="1867148" cy="954913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5042 w 10000"/>
                    <a:gd name="connsiteY1" fmla="*/ 391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769 w 10000"/>
                    <a:gd name="connsiteY3" fmla="*/ 7047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04 w 10000"/>
                    <a:gd name="connsiteY3" fmla="*/ 9840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0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10000"/>
                    <a:gd name="connsiteY0" fmla="*/ 10000 h 10000"/>
                    <a:gd name="connsiteX1" fmla="*/ 4596 w 10000"/>
                    <a:gd name="connsiteY1" fmla="*/ 0 h 10000"/>
                    <a:gd name="connsiteX2" fmla="*/ 10000 w 10000"/>
                    <a:gd name="connsiteY2" fmla="*/ 133 h 10000"/>
                    <a:gd name="connsiteX3" fmla="*/ 5438 w 10000"/>
                    <a:gd name="connsiteY3" fmla="*/ 9973 h 10000"/>
                    <a:gd name="connsiteX4" fmla="*/ 0 w 10000"/>
                    <a:gd name="connsiteY4" fmla="*/ 10000 h 10000"/>
                    <a:gd name="connsiteX0" fmla="*/ 0 w 9886"/>
                    <a:gd name="connsiteY0" fmla="*/ 10000 h 10000"/>
                    <a:gd name="connsiteX1" fmla="*/ 4596 w 9886"/>
                    <a:gd name="connsiteY1" fmla="*/ 0 h 10000"/>
                    <a:gd name="connsiteX2" fmla="*/ 9886 w 9886"/>
                    <a:gd name="connsiteY2" fmla="*/ 58 h 10000"/>
                    <a:gd name="connsiteX3" fmla="*/ 5438 w 9886"/>
                    <a:gd name="connsiteY3" fmla="*/ 9973 h 10000"/>
                    <a:gd name="connsiteX4" fmla="*/ 0 w 9886"/>
                    <a:gd name="connsiteY4" fmla="*/ 10000 h 10000"/>
                    <a:gd name="connsiteX0" fmla="*/ 0 w 10013"/>
                    <a:gd name="connsiteY0" fmla="*/ 10000 h 10000"/>
                    <a:gd name="connsiteX1" fmla="*/ 4649 w 10013"/>
                    <a:gd name="connsiteY1" fmla="*/ 0 h 10000"/>
                    <a:gd name="connsiteX2" fmla="*/ 10013 w 10013"/>
                    <a:gd name="connsiteY2" fmla="*/ 8 h 10000"/>
                    <a:gd name="connsiteX3" fmla="*/ 5501 w 10013"/>
                    <a:gd name="connsiteY3" fmla="*/ 9973 h 10000"/>
                    <a:gd name="connsiteX4" fmla="*/ 0 w 10013"/>
                    <a:gd name="connsiteY4" fmla="*/ 10000 h 10000"/>
                    <a:gd name="connsiteX0" fmla="*/ 0 w 10026"/>
                    <a:gd name="connsiteY0" fmla="*/ 10000 h 10000"/>
                    <a:gd name="connsiteX1" fmla="*/ 4649 w 10026"/>
                    <a:gd name="connsiteY1" fmla="*/ 0 h 10000"/>
                    <a:gd name="connsiteX2" fmla="*/ 10026 w 10026"/>
                    <a:gd name="connsiteY2" fmla="*/ 8 h 10000"/>
                    <a:gd name="connsiteX3" fmla="*/ 5501 w 10026"/>
                    <a:gd name="connsiteY3" fmla="*/ 9973 h 10000"/>
                    <a:gd name="connsiteX4" fmla="*/ 0 w 10026"/>
                    <a:gd name="connsiteY4" fmla="*/ 10000 h 10000"/>
                    <a:gd name="connsiteX0" fmla="*/ 0 w 10052"/>
                    <a:gd name="connsiteY0" fmla="*/ 10000 h 10000"/>
                    <a:gd name="connsiteX1" fmla="*/ 4649 w 10052"/>
                    <a:gd name="connsiteY1" fmla="*/ 0 h 10000"/>
                    <a:gd name="connsiteX2" fmla="*/ 10052 w 10052"/>
                    <a:gd name="connsiteY2" fmla="*/ 8 h 10000"/>
                    <a:gd name="connsiteX3" fmla="*/ 5501 w 10052"/>
                    <a:gd name="connsiteY3" fmla="*/ 9973 h 10000"/>
                    <a:gd name="connsiteX4" fmla="*/ 0 w 10052"/>
                    <a:gd name="connsiteY4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2" h="10000">
                      <a:moveTo>
                        <a:pt x="0" y="10000"/>
                      </a:moveTo>
                      <a:lnTo>
                        <a:pt x="4649" y="0"/>
                      </a:lnTo>
                      <a:lnTo>
                        <a:pt x="10052" y="8"/>
                      </a:lnTo>
                      <a:lnTo>
                        <a:pt x="5501" y="9973"/>
                      </a:lnTo>
                      <a:lnTo>
                        <a:pt x="0" y="10000"/>
                      </a:lnTo>
                      <a:close/>
                    </a:path>
                  </a:pathLst>
                </a:custGeom>
                <a:solidFill>
                  <a:srgbClr val="ACC7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2A4D4-8AD2-4D6B-8177-EECEBA913D00}"/>
                </a:ext>
              </a:extLst>
            </p:cNvPr>
            <p:cNvSpPr txBox="1"/>
            <p:nvPr/>
          </p:nvSpPr>
          <p:spPr>
            <a:xfrm rot="18470627">
              <a:off x="2202793" y="5979831"/>
              <a:ext cx="1150675" cy="54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Frame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BC171-1B51-4943-9383-B7F11103095E}"/>
                </a:ext>
              </a:extLst>
            </p:cNvPr>
            <p:cNvSpPr txBox="1"/>
            <p:nvPr/>
          </p:nvSpPr>
          <p:spPr>
            <a:xfrm rot="18621233">
              <a:off x="3708345" y="6040318"/>
              <a:ext cx="1081551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Prepare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C3A170-86AB-4503-A675-C44FB5294773}"/>
                </a:ext>
              </a:extLst>
            </p:cNvPr>
            <p:cNvSpPr txBox="1"/>
            <p:nvPr/>
          </p:nvSpPr>
          <p:spPr>
            <a:xfrm rot="18621233">
              <a:off x="5374067" y="6072961"/>
              <a:ext cx="1078676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7497-E9AA-45CE-A4C6-14C4C2D5F29D}"/>
                </a:ext>
              </a:extLst>
            </p:cNvPr>
            <p:cNvSpPr txBox="1"/>
            <p:nvPr/>
          </p:nvSpPr>
          <p:spPr>
            <a:xfrm rot="18621233">
              <a:off x="6962869" y="6030915"/>
              <a:ext cx="1190798" cy="441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Interpret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C66E4-ADB0-4719-9082-11005D01C77D}"/>
                </a:ext>
              </a:extLst>
            </p:cNvPr>
            <p:cNvSpPr txBox="1"/>
            <p:nvPr/>
          </p:nvSpPr>
          <p:spPr>
            <a:xfrm rot="18621233">
              <a:off x="8362707" y="5808787"/>
              <a:ext cx="1830367" cy="49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Communicate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B6C1-E215-48C1-AFD1-7B25A99C75BF}"/>
              </a:ext>
            </a:extLst>
          </p:cNvPr>
          <p:cNvSpPr/>
          <p:nvPr/>
        </p:nvSpPr>
        <p:spPr>
          <a:xfrm rot="20601824">
            <a:off x="10378758" y="5368941"/>
            <a:ext cx="2572344" cy="1627447"/>
          </a:xfrm>
          <a:prstGeom prst="rect">
            <a:avLst/>
          </a:prstGeom>
          <a:blipFill dpi="0" rotWithShape="1">
            <a:blip r:embed="rId3">
              <a:alphaModFix amt="42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" b="-1324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1A1AA8-1B2D-40E6-916C-76E4644BCFF9}"/>
              </a:ext>
            </a:extLst>
          </p:cNvPr>
          <p:cNvSpPr/>
          <p:nvPr/>
        </p:nvSpPr>
        <p:spPr>
          <a:xfrm>
            <a:off x="1739115" y="671881"/>
            <a:ext cx="9988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2: </a:t>
            </a:r>
            <a:r>
              <a:rPr lang="en-US" dirty="0">
                <a:solidFill>
                  <a:srgbClr val="0E3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reviews — Which property types receive the most positive reviews?</a:t>
            </a:r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0699CBFB-5CD5-430D-83C1-26BBB5DEB4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534997"/>
              </p:ext>
            </p:extLst>
          </p:nvPr>
        </p:nvGraphicFramePr>
        <p:xfrm>
          <a:off x="856459" y="1238590"/>
          <a:ext cx="10439897" cy="4430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36159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5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26E6A"/>
    </a:accent1>
    <a:accent2>
      <a:srgbClr val="38B24A"/>
    </a:accent2>
    <a:accent3>
      <a:srgbClr val="126E6A"/>
    </a:accent3>
    <a:accent4>
      <a:srgbClr val="00574C"/>
    </a:accent4>
    <a:accent5>
      <a:srgbClr val="5AAB52"/>
    </a:accent5>
    <a:accent6>
      <a:srgbClr val="D7F0DB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5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26E6A"/>
    </a:accent1>
    <a:accent2>
      <a:srgbClr val="38B24A"/>
    </a:accent2>
    <a:accent3>
      <a:srgbClr val="126E6A"/>
    </a:accent3>
    <a:accent4>
      <a:srgbClr val="00574C"/>
    </a:accent4>
    <a:accent5>
      <a:srgbClr val="5AAB52"/>
    </a:accent5>
    <a:accent6>
      <a:srgbClr val="D7F0DB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5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26E6A"/>
    </a:accent1>
    <a:accent2>
      <a:srgbClr val="38B24A"/>
    </a:accent2>
    <a:accent3>
      <a:srgbClr val="126E6A"/>
    </a:accent3>
    <a:accent4>
      <a:srgbClr val="00574C"/>
    </a:accent4>
    <a:accent5>
      <a:srgbClr val="5AAB52"/>
    </a:accent5>
    <a:accent6>
      <a:srgbClr val="D7F0DB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5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26E6A"/>
    </a:accent1>
    <a:accent2>
      <a:srgbClr val="38B24A"/>
    </a:accent2>
    <a:accent3>
      <a:srgbClr val="126E6A"/>
    </a:accent3>
    <a:accent4>
      <a:srgbClr val="00574C"/>
    </a:accent4>
    <a:accent5>
      <a:srgbClr val="5AAB52"/>
    </a:accent5>
    <a:accent6>
      <a:srgbClr val="D7F0DB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Custom 5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26E6A"/>
    </a:accent1>
    <a:accent2>
      <a:srgbClr val="38B24A"/>
    </a:accent2>
    <a:accent3>
      <a:srgbClr val="126E6A"/>
    </a:accent3>
    <a:accent4>
      <a:srgbClr val="00574C"/>
    </a:accent4>
    <a:accent5>
      <a:srgbClr val="5AAB52"/>
    </a:accent5>
    <a:accent6>
      <a:srgbClr val="D7F0DB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Custom 5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26E6A"/>
    </a:accent1>
    <a:accent2>
      <a:srgbClr val="38B24A"/>
    </a:accent2>
    <a:accent3>
      <a:srgbClr val="126E6A"/>
    </a:accent3>
    <a:accent4>
      <a:srgbClr val="00574C"/>
    </a:accent4>
    <a:accent5>
      <a:srgbClr val="5AAB52"/>
    </a:accent5>
    <a:accent6>
      <a:srgbClr val="D7F0DB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Custom 5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26E6A"/>
    </a:accent1>
    <a:accent2>
      <a:srgbClr val="38B24A"/>
    </a:accent2>
    <a:accent3>
      <a:srgbClr val="126E6A"/>
    </a:accent3>
    <a:accent4>
      <a:srgbClr val="00574C"/>
    </a:accent4>
    <a:accent5>
      <a:srgbClr val="5AAB52"/>
    </a:accent5>
    <a:accent6>
      <a:srgbClr val="D7F0DB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</TotalTime>
  <Words>1039</Words>
  <Application>Microsoft Office PowerPoint</Application>
  <PresentationFormat>Widescreen</PresentationFormat>
  <Paragraphs>344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Hamad Al-Harthi</dc:creator>
  <cp:lastModifiedBy>Hamad Al-Harthi</cp:lastModifiedBy>
  <cp:revision>65</cp:revision>
  <dcterms:created xsi:type="dcterms:W3CDTF">2018-11-03T16:55:03Z</dcterms:created>
  <dcterms:modified xsi:type="dcterms:W3CDTF">2018-11-04T22:30:37Z</dcterms:modified>
</cp:coreProperties>
</file>